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3" r:id="rId7"/>
    <p:sldId id="261" r:id="rId8"/>
    <p:sldId id="262" r:id="rId9"/>
    <p:sldId id="266" r:id="rId10"/>
    <p:sldId id="267" r:id="rId11"/>
    <p:sldId id="265"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7B5761-4FF7-E12F-60E9-D51988DB328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ja-JP"/>
              <a:t>マスター タイトルの書式設定</a:t>
            </a:r>
          </a:p>
        </p:txBody>
      </p:sp>
      <p:sp>
        <p:nvSpPr>
          <p:cNvPr id="3" name="字幕 2">
            <a:extLst>
              <a:ext uri="{FF2B5EF4-FFF2-40B4-BE49-F238E27FC236}">
                <a16:creationId xmlns:a16="http://schemas.microsoft.com/office/drawing/2014/main" id="{99FA1ED9-6F3E-60BE-C133-33310F124AA2}"/>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ja-JP"/>
              <a:t>マスター サブタイトルの書式設定</a:t>
            </a:r>
          </a:p>
        </p:txBody>
      </p:sp>
      <p:sp>
        <p:nvSpPr>
          <p:cNvPr id="4" name="日付プレースホルダー 3">
            <a:extLst>
              <a:ext uri="{FF2B5EF4-FFF2-40B4-BE49-F238E27FC236}">
                <a16:creationId xmlns:a16="http://schemas.microsoft.com/office/drawing/2014/main" id="{73547B41-D516-C907-D2A1-8EDED2B990F9}"/>
              </a:ext>
            </a:extLst>
          </p:cNvPr>
          <p:cNvSpPr txBox="1">
            <a:spLocks noGrp="1"/>
          </p:cNvSpPr>
          <p:nvPr>
            <p:ph type="dt" sz="half" idx="7"/>
          </p:nvPr>
        </p:nvSpPr>
        <p:spPr/>
        <p:txBody>
          <a:bodyPr/>
          <a:lstStyle>
            <a:lvl1pPr>
              <a:defRPr/>
            </a:lvl1pPr>
          </a:lstStyle>
          <a:p>
            <a:pPr lvl="0"/>
            <a:fld id="{3F18B919-7A29-4029-B0D8-3EF2E08454B5}" type="datetime1">
              <a:rPr lang="en-US"/>
              <a:pPr lvl="0"/>
              <a:t>2024/3/6</a:t>
            </a:fld>
            <a:endParaRPr lang="en-US"/>
          </a:p>
        </p:txBody>
      </p:sp>
      <p:sp>
        <p:nvSpPr>
          <p:cNvPr id="5" name="フッター プレースホルダー 4">
            <a:extLst>
              <a:ext uri="{FF2B5EF4-FFF2-40B4-BE49-F238E27FC236}">
                <a16:creationId xmlns:a16="http://schemas.microsoft.com/office/drawing/2014/main" id="{097795BF-B047-C407-BB54-80DF0B161DE3}"/>
              </a:ext>
            </a:extLst>
          </p:cNvPr>
          <p:cNvSpPr txBox="1">
            <a:spLocks noGrp="1"/>
          </p:cNvSpPr>
          <p:nvPr>
            <p:ph type="ftr" sz="quarter" idx="9"/>
          </p:nvPr>
        </p:nvSpPr>
        <p:spPr/>
        <p:txBody>
          <a:bodyPr/>
          <a:lstStyle>
            <a:lvl1pPr>
              <a:defRPr/>
            </a:lvl1pPr>
          </a:lstStyle>
          <a:p>
            <a:pPr lvl="0"/>
            <a:endParaRPr lang="en-US"/>
          </a:p>
        </p:txBody>
      </p:sp>
      <p:sp>
        <p:nvSpPr>
          <p:cNvPr id="6" name="スライド番号プレースホルダー 5">
            <a:extLst>
              <a:ext uri="{FF2B5EF4-FFF2-40B4-BE49-F238E27FC236}">
                <a16:creationId xmlns:a16="http://schemas.microsoft.com/office/drawing/2014/main" id="{D089C0D4-5E05-C5A7-0BA4-9985072C2B8D}"/>
              </a:ext>
            </a:extLst>
          </p:cNvPr>
          <p:cNvSpPr txBox="1">
            <a:spLocks noGrp="1"/>
          </p:cNvSpPr>
          <p:nvPr>
            <p:ph type="sldNum" sz="quarter" idx="8"/>
          </p:nvPr>
        </p:nvSpPr>
        <p:spPr/>
        <p:txBody>
          <a:bodyPr/>
          <a:lstStyle>
            <a:lvl1pPr>
              <a:defRPr/>
            </a:lvl1pPr>
          </a:lstStyle>
          <a:p>
            <a:pPr lvl="0"/>
            <a:fld id="{71A9DD9C-585A-4756-9D4C-455D7B310516}" type="slidenum">
              <a:t>‹#›</a:t>
            </a:fld>
            <a:endParaRPr lang="en-US"/>
          </a:p>
        </p:txBody>
      </p:sp>
    </p:spTree>
    <p:extLst>
      <p:ext uri="{BB962C8B-B14F-4D97-AF65-F5344CB8AC3E}">
        <p14:creationId xmlns:p14="http://schemas.microsoft.com/office/powerpoint/2010/main" val="44176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1B4F3-C73A-BD6A-9CA0-CFF4883DDEF8}"/>
              </a:ext>
            </a:extLst>
          </p:cNvPr>
          <p:cNvSpPr txBox="1">
            <a:spLocks noGrp="1"/>
          </p:cNvSpPr>
          <p:nvPr>
            <p:ph type="title"/>
          </p:nvPr>
        </p:nvSpPr>
        <p:spPr/>
        <p:txBody>
          <a:bodyPr/>
          <a:lstStyle>
            <a:lvl1pPr>
              <a:defRPr/>
            </a:lvl1pPr>
          </a:lstStyle>
          <a:p>
            <a:pPr lvl="0"/>
            <a:r>
              <a:rPr lang="ja-JP"/>
              <a:t>マスター タイトルの書式設定</a:t>
            </a:r>
          </a:p>
        </p:txBody>
      </p:sp>
      <p:sp>
        <p:nvSpPr>
          <p:cNvPr id="3" name="縦書きテキスト プレースホルダー 2">
            <a:extLst>
              <a:ext uri="{FF2B5EF4-FFF2-40B4-BE49-F238E27FC236}">
                <a16:creationId xmlns:a16="http://schemas.microsoft.com/office/drawing/2014/main" id="{384B1B73-F48C-5480-C3E1-00DCAE56448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4" name="日付プレースホルダー 3">
            <a:extLst>
              <a:ext uri="{FF2B5EF4-FFF2-40B4-BE49-F238E27FC236}">
                <a16:creationId xmlns:a16="http://schemas.microsoft.com/office/drawing/2014/main" id="{67AE9F3D-F3C6-3F14-44BD-995AB3719C9B}"/>
              </a:ext>
            </a:extLst>
          </p:cNvPr>
          <p:cNvSpPr txBox="1">
            <a:spLocks noGrp="1"/>
          </p:cNvSpPr>
          <p:nvPr>
            <p:ph type="dt" sz="half" idx="7"/>
          </p:nvPr>
        </p:nvSpPr>
        <p:spPr/>
        <p:txBody>
          <a:bodyPr/>
          <a:lstStyle>
            <a:lvl1pPr>
              <a:defRPr/>
            </a:lvl1pPr>
          </a:lstStyle>
          <a:p>
            <a:pPr lvl="0"/>
            <a:fld id="{727C124F-84F6-4699-AB2F-F77570DA96D3}" type="datetime1">
              <a:rPr lang="en-US"/>
              <a:pPr lvl="0"/>
              <a:t>2024/3/6</a:t>
            </a:fld>
            <a:endParaRPr lang="en-US"/>
          </a:p>
        </p:txBody>
      </p:sp>
      <p:sp>
        <p:nvSpPr>
          <p:cNvPr id="5" name="フッター プレースホルダー 4">
            <a:extLst>
              <a:ext uri="{FF2B5EF4-FFF2-40B4-BE49-F238E27FC236}">
                <a16:creationId xmlns:a16="http://schemas.microsoft.com/office/drawing/2014/main" id="{89901D63-2776-FA25-75A5-F50DAB345EA5}"/>
              </a:ext>
            </a:extLst>
          </p:cNvPr>
          <p:cNvSpPr txBox="1">
            <a:spLocks noGrp="1"/>
          </p:cNvSpPr>
          <p:nvPr>
            <p:ph type="ftr" sz="quarter" idx="9"/>
          </p:nvPr>
        </p:nvSpPr>
        <p:spPr/>
        <p:txBody>
          <a:bodyPr/>
          <a:lstStyle>
            <a:lvl1pPr>
              <a:defRPr/>
            </a:lvl1pPr>
          </a:lstStyle>
          <a:p>
            <a:pPr lvl="0"/>
            <a:endParaRPr lang="en-US"/>
          </a:p>
        </p:txBody>
      </p:sp>
      <p:sp>
        <p:nvSpPr>
          <p:cNvPr id="6" name="スライド番号プレースホルダー 5">
            <a:extLst>
              <a:ext uri="{FF2B5EF4-FFF2-40B4-BE49-F238E27FC236}">
                <a16:creationId xmlns:a16="http://schemas.microsoft.com/office/drawing/2014/main" id="{CC0A7D87-7678-BB64-DFD7-ED84835528B1}"/>
              </a:ext>
            </a:extLst>
          </p:cNvPr>
          <p:cNvSpPr txBox="1">
            <a:spLocks noGrp="1"/>
          </p:cNvSpPr>
          <p:nvPr>
            <p:ph type="sldNum" sz="quarter" idx="8"/>
          </p:nvPr>
        </p:nvSpPr>
        <p:spPr/>
        <p:txBody>
          <a:bodyPr/>
          <a:lstStyle>
            <a:lvl1pPr>
              <a:defRPr/>
            </a:lvl1pPr>
          </a:lstStyle>
          <a:p>
            <a:pPr lvl="0"/>
            <a:fld id="{C5315E9C-87FB-4079-8430-8E0E35E31D37}" type="slidenum">
              <a:t>‹#›</a:t>
            </a:fld>
            <a:endParaRPr lang="en-US"/>
          </a:p>
        </p:txBody>
      </p:sp>
    </p:spTree>
    <p:extLst>
      <p:ext uri="{BB962C8B-B14F-4D97-AF65-F5344CB8AC3E}">
        <p14:creationId xmlns:p14="http://schemas.microsoft.com/office/powerpoint/2010/main" val="351056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DDC5FB4-94C6-82E2-1BBE-33A7559D2C28}"/>
              </a:ext>
            </a:extLst>
          </p:cNvPr>
          <p:cNvSpPr txBox="1">
            <a:spLocks noGrp="1"/>
          </p:cNvSpPr>
          <p:nvPr>
            <p:ph type="title" orient="vert"/>
          </p:nvPr>
        </p:nvSpPr>
        <p:spPr>
          <a:xfrm>
            <a:off x="8724903" y="365129"/>
            <a:ext cx="2628899" cy="5811834"/>
          </a:xfrm>
        </p:spPr>
        <p:txBody>
          <a:bodyPr vert="eaVert"/>
          <a:lstStyle>
            <a:lvl1pPr>
              <a:defRPr/>
            </a:lvl1pPr>
          </a:lstStyle>
          <a:p>
            <a:pPr lvl="0"/>
            <a:r>
              <a:rPr lang="ja-JP"/>
              <a:t>マスター タイトルの書式設定</a:t>
            </a:r>
          </a:p>
        </p:txBody>
      </p:sp>
      <p:sp>
        <p:nvSpPr>
          <p:cNvPr id="3" name="縦書きテキスト プレースホルダー 2">
            <a:extLst>
              <a:ext uri="{FF2B5EF4-FFF2-40B4-BE49-F238E27FC236}">
                <a16:creationId xmlns:a16="http://schemas.microsoft.com/office/drawing/2014/main" id="{E798985C-ED06-CBE7-843C-D687EA60074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4" name="日付プレースホルダー 3">
            <a:extLst>
              <a:ext uri="{FF2B5EF4-FFF2-40B4-BE49-F238E27FC236}">
                <a16:creationId xmlns:a16="http://schemas.microsoft.com/office/drawing/2014/main" id="{C62AD154-043E-49ED-C02E-7133DF0725FE}"/>
              </a:ext>
            </a:extLst>
          </p:cNvPr>
          <p:cNvSpPr txBox="1">
            <a:spLocks noGrp="1"/>
          </p:cNvSpPr>
          <p:nvPr>
            <p:ph type="dt" sz="half" idx="7"/>
          </p:nvPr>
        </p:nvSpPr>
        <p:spPr/>
        <p:txBody>
          <a:bodyPr/>
          <a:lstStyle>
            <a:lvl1pPr>
              <a:defRPr/>
            </a:lvl1pPr>
          </a:lstStyle>
          <a:p>
            <a:pPr lvl="0"/>
            <a:fld id="{B5A640FA-5B92-4839-92C7-ACBBE5363DE8}" type="datetime1">
              <a:rPr lang="en-US"/>
              <a:pPr lvl="0"/>
              <a:t>2024/3/6</a:t>
            </a:fld>
            <a:endParaRPr lang="en-US"/>
          </a:p>
        </p:txBody>
      </p:sp>
      <p:sp>
        <p:nvSpPr>
          <p:cNvPr id="5" name="フッター プレースホルダー 4">
            <a:extLst>
              <a:ext uri="{FF2B5EF4-FFF2-40B4-BE49-F238E27FC236}">
                <a16:creationId xmlns:a16="http://schemas.microsoft.com/office/drawing/2014/main" id="{6DE6DB56-8397-E9D3-C2BB-6CD110F28D5B}"/>
              </a:ext>
            </a:extLst>
          </p:cNvPr>
          <p:cNvSpPr txBox="1">
            <a:spLocks noGrp="1"/>
          </p:cNvSpPr>
          <p:nvPr>
            <p:ph type="ftr" sz="quarter" idx="9"/>
          </p:nvPr>
        </p:nvSpPr>
        <p:spPr/>
        <p:txBody>
          <a:bodyPr/>
          <a:lstStyle>
            <a:lvl1pPr>
              <a:defRPr/>
            </a:lvl1pPr>
          </a:lstStyle>
          <a:p>
            <a:pPr lvl="0"/>
            <a:endParaRPr lang="en-US"/>
          </a:p>
        </p:txBody>
      </p:sp>
      <p:sp>
        <p:nvSpPr>
          <p:cNvPr id="6" name="スライド番号プレースホルダー 5">
            <a:extLst>
              <a:ext uri="{FF2B5EF4-FFF2-40B4-BE49-F238E27FC236}">
                <a16:creationId xmlns:a16="http://schemas.microsoft.com/office/drawing/2014/main" id="{FE845C56-5A47-2675-C2C6-2781A64F8010}"/>
              </a:ext>
            </a:extLst>
          </p:cNvPr>
          <p:cNvSpPr txBox="1">
            <a:spLocks noGrp="1"/>
          </p:cNvSpPr>
          <p:nvPr>
            <p:ph type="sldNum" sz="quarter" idx="8"/>
          </p:nvPr>
        </p:nvSpPr>
        <p:spPr/>
        <p:txBody>
          <a:bodyPr/>
          <a:lstStyle>
            <a:lvl1pPr>
              <a:defRPr/>
            </a:lvl1pPr>
          </a:lstStyle>
          <a:p>
            <a:pPr lvl="0"/>
            <a:fld id="{BE79D77A-143B-4A7B-89A5-EDB5BF46F474}" type="slidenum">
              <a:t>‹#›</a:t>
            </a:fld>
            <a:endParaRPr lang="en-US"/>
          </a:p>
        </p:txBody>
      </p:sp>
    </p:spTree>
    <p:extLst>
      <p:ext uri="{BB962C8B-B14F-4D97-AF65-F5344CB8AC3E}">
        <p14:creationId xmlns:p14="http://schemas.microsoft.com/office/powerpoint/2010/main" val="235855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932E8-B15F-ECDA-239F-3337FAD36B5D}"/>
              </a:ext>
            </a:extLst>
          </p:cNvPr>
          <p:cNvSpPr txBox="1">
            <a:spLocks noGrp="1"/>
          </p:cNvSpPr>
          <p:nvPr>
            <p:ph type="title"/>
          </p:nvPr>
        </p:nvSpPr>
        <p:spPr/>
        <p:txBody>
          <a:bodyPr/>
          <a:lstStyle>
            <a:lvl1pPr>
              <a:defRPr/>
            </a:lvl1pPr>
          </a:lstStyle>
          <a:p>
            <a:pPr lvl="0"/>
            <a:r>
              <a:rPr lang="ja-JP"/>
              <a:t>マスター タイトルの書式設定</a:t>
            </a:r>
          </a:p>
        </p:txBody>
      </p:sp>
      <p:sp>
        <p:nvSpPr>
          <p:cNvPr id="3" name="コンテンツ プレースホルダー 2">
            <a:extLst>
              <a:ext uri="{FF2B5EF4-FFF2-40B4-BE49-F238E27FC236}">
                <a16:creationId xmlns:a16="http://schemas.microsoft.com/office/drawing/2014/main" id="{83F38F96-52F1-0314-2ABC-99D57499D74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4" name="日付プレースホルダー 3">
            <a:extLst>
              <a:ext uri="{FF2B5EF4-FFF2-40B4-BE49-F238E27FC236}">
                <a16:creationId xmlns:a16="http://schemas.microsoft.com/office/drawing/2014/main" id="{873BA437-B80C-6FB4-4607-B3E450AF6A71}"/>
              </a:ext>
            </a:extLst>
          </p:cNvPr>
          <p:cNvSpPr txBox="1">
            <a:spLocks noGrp="1"/>
          </p:cNvSpPr>
          <p:nvPr>
            <p:ph type="dt" sz="half" idx="7"/>
          </p:nvPr>
        </p:nvSpPr>
        <p:spPr/>
        <p:txBody>
          <a:bodyPr/>
          <a:lstStyle>
            <a:lvl1pPr>
              <a:defRPr/>
            </a:lvl1pPr>
          </a:lstStyle>
          <a:p>
            <a:pPr lvl="0"/>
            <a:fld id="{6208DD5F-1397-446B-B97F-18B1D80F4C08}" type="datetime1">
              <a:rPr lang="en-US"/>
              <a:pPr lvl="0"/>
              <a:t>2024/3/6</a:t>
            </a:fld>
            <a:endParaRPr lang="en-US"/>
          </a:p>
        </p:txBody>
      </p:sp>
      <p:sp>
        <p:nvSpPr>
          <p:cNvPr id="5" name="フッター プレースホルダー 4">
            <a:extLst>
              <a:ext uri="{FF2B5EF4-FFF2-40B4-BE49-F238E27FC236}">
                <a16:creationId xmlns:a16="http://schemas.microsoft.com/office/drawing/2014/main" id="{43CF061B-1737-B0F1-E8FC-8C2051F9576A}"/>
              </a:ext>
            </a:extLst>
          </p:cNvPr>
          <p:cNvSpPr txBox="1">
            <a:spLocks noGrp="1"/>
          </p:cNvSpPr>
          <p:nvPr>
            <p:ph type="ftr" sz="quarter" idx="9"/>
          </p:nvPr>
        </p:nvSpPr>
        <p:spPr/>
        <p:txBody>
          <a:bodyPr/>
          <a:lstStyle>
            <a:lvl1pPr>
              <a:defRPr/>
            </a:lvl1pPr>
          </a:lstStyle>
          <a:p>
            <a:pPr lvl="0"/>
            <a:endParaRPr lang="en-US"/>
          </a:p>
        </p:txBody>
      </p:sp>
      <p:sp>
        <p:nvSpPr>
          <p:cNvPr id="6" name="スライド番号プレースホルダー 5">
            <a:extLst>
              <a:ext uri="{FF2B5EF4-FFF2-40B4-BE49-F238E27FC236}">
                <a16:creationId xmlns:a16="http://schemas.microsoft.com/office/drawing/2014/main" id="{822C7B19-4BDD-41B4-0189-54C0824B778A}"/>
              </a:ext>
            </a:extLst>
          </p:cNvPr>
          <p:cNvSpPr txBox="1">
            <a:spLocks noGrp="1"/>
          </p:cNvSpPr>
          <p:nvPr>
            <p:ph type="sldNum" sz="quarter" idx="8"/>
          </p:nvPr>
        </p:nvSpPr>
        <p:spPr/>
        <p:txBody>
          <a:bodyPr/>
          <a:lstStyle>
            <a:lvl1pPr>
              <a:defRPr/>
            </a:lvl1pPr>
          </a:lstStyle>
          <a:p>
            <a:pPr lvl="0"/>
            <a:fld id="{44AC1CCC-B5DC-477F-8809-9A73542F469D}" type="slidenum">
              <a:t>‹#›</a:t>
            </a:fld>
            <a:endParaRPr lang="en-US"/>
          </a:p>
        </p:txBody>
      </p:sp>
    </p:spTree>
    <p:extLst>
      <p:ext uri="{BB962C8B-B14F-4D97-AF65-F5344CB8AC3E}">
        <p14:creationId xmlns:p14="http://schemas.microsoft.com/office/powerpoint/2010/main" val="80591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F2769-76C1-4FCC-9633-B1DBFAA03648}"/>
              </a:ext>
            </a:extLst>
          </p:cNvPr>
          <p:cNvSpPr txBox="1">
            <a:spLocks noGrp="1"/>
          </p:cNvSpPr>
          <p:nvPr>
            <p:ph type="title"/>
          </p:nvPr>
        </p:nvSpPr>
        <p:spPr>
          <a:xfrm>
            <a:off x="831847" y="1709735"/>
            <a:ext cx="10515600" cy="2852735"/>
          </a:xfrm>
        </p:spPr>
        <p:txBody>
          <a:bodyPr anchor="b"/>
          <a:lstStyle>
            <a:lvl1pPr>
              <a:defRPr sz="6000"/>
            </a:lvl1pPr>
          </a:lstStyle>
          <a:p>
            <a:pPr lvl="0"/>
            <a:r>
              <a:rPr lang="ja-JP"/>
              <a:t>マスター タイトルの書式設定</a:t>
            </a:r>
          </a:p>
        </p:txBody>
      </p:sp>
      <p:sp>
        <p:nvSpPr>
          <p:cNvPr id="3" name="テキスト プレースホルダー 2">
            <a:extLst>
              <a:ext uri="{FF2B5EF4-FFF2-40B4-BE49-F238E27FC236}">
                <a16:creationId xmlns:a16="http://schemas.microsoft.com/office/drawing/2014/main" id="{6E11EF34-F1EC-CFEB-009B-66AE23B7335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ja-JP"/>
              <a:t>マスター テキストの書式設定</a:t>
            </a:r>
          </a:p>
        </p:txBody>
      </p:sp>
      <p:sp>
        <p:nvSpPr>
          <p:cNvPr id="4" name="日付プレースホルダー 3">
            <a:extLst>
              <a:ext uri="{FF2B5EF4-FFF2-40B4-BE49-F238E27FC236}">
                <a16:creationId xmlns:a16="http://schemas.microsoft.com/office/drawing/2014/main" id="{66656DC9-28A9-50E0-92C6-0D80790FBDCD}"/>
              </a:ext>
            </a:extLst>
          </p:cNvPr>
          <p:cNvSpPr txBox="1">
            <a:spLocks noGrp="1"/>
          </p:cNvSpPr>
          <p:nvPr>
            <p:ph type="dt" sz="half" idx="7"/>
          </p:nvPr>
        </p:nvSpPr>
        <p:spPr/>
        <p:txBody>
          <a:bodyPr/>
          <a:lstStyle>
            <a:lvl1pPr>
              <a:defRPr/>
            </a:lvl1pPr>
          </a:lstStyle>
          <a:p>
            <a:pPr lvl="0"/>
            <a:fld id="{162295CF-BE45-4C92-821F-E70F5727FA15}" type="datetime1">
              <a:rPr lang="en-US"/>
              <a:pPr lvl="0"/>
              <a:t>2024/3/6</a:t>
            </a:fld>
            <a:endParaRPr lang="en-US"/>
          </a:p>
        </p:txBody>
      </p:sp>
      <p:sp>
        <p:nvSpPr>
          <p:cNvPr id="5" name="フッター プレースホルダー 4">
            <a:extLst>
              <a:ext uri="{FF2B5EF4-FFF2-40B4-BE49-F238E27FC236}">
                <a16:creationId xmlns:a16="http://schemas.microsoft.com/office/drawing/2014/main" id="{9A7419CB-3D8C-533D-88C6-CEB5599FD210}"/>
              </a:ext>
            </a:extLst>
          </p:cNvPr>
          <p:cNvSpPr txBox="1">
            <a:spLocks noGrp="1"/>
          </p:cNvSpPr>
          <p:nvPr>
            <p:ph type="ftr" sz="quarter" idx="9"/>
          </p:nvPr>
        </p:nvSpPr>
        <p:spPr/>
        <p:txBody>
          <a:bodyPr/>
          <a:lstStyle>
            <a:lvl1pPr>
              <a:defRPr/>
            </a:lvl1pPr>
          </a:lstStyle>
          <a:p>
            <a:pPr lvl="0"/>
            <a:endParaRPr lang="en-US"/>
          </a:p>
        </p:txBody>
      </p:sp>
      <p:sp>
        <p:nvSpPr>
          <p:cNvPr id="6" name="スライド番号プレースホルダー 5">
            <a:extLst>
              <a:ext uri="{FF2B5EF4-FFF2-40B4-BE49-F238E27FC236}">
                <a16:creationId xmlns:a16="http://schemas.microsoft.com/office/drawing/2014/main" id="{A35E8612-BB5D-2A0E-3E57-037AABC40C02}"/>
              </a:ext>
            </a:extLst>
          </p:cNvPr>
          <p:cNvSpPr txBox="1">
            <a:spLocks noGrp="1"/>
          </p:cNvSpPr>
          <p:nvPr>
            <p:ph type="sldNum" sz="quarter" idx="8"/>
          </p:nvPr>
        </p:nvSpPr>
        <p:spPr/>
        <p:txBody>
          <a:bodyPr/>
          <a:lstStyle>
            <a:lvl1pPr>
              <a:defRPr/>
            </a:lvl1pPr>
          </a:lstStyle>
          <a:p>
            <a:pPr lvl="0"/>
            <a:fld id="{F478207F-3EFA-4FE4-9065-E2C792E809FE}" type="slidenum">
              <a:t>‹#›</a:t>
            </a:fld>
            <a:endParaRPr lang="en-US"/>
          </a:p>
        </p:txBody>
      </p:sp>
    </p:spTree>
    <p:extLst>
      <p:ext uri="{BB962C8B-B14F-4D97-AF65-F5344CB8AC3E}">
        <p14:creationId xmlns:p14="http://schemas.microsoft.com/office/powerpoint/2010/main" val="95580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834AE-DF6C-F665-57CB-FEEB248ABB69}"/>
              </a:ext>
            </a:extLst>
          </p:cNvPr>
          <p:cNvSpPr txBox="1">
            <a:spLocks noGrp="1"/>
          </p:cNvSpPr>
          <p:nvPr>
            <p:ph type="title"/>
          </p:nvPr>
        </p:nvSpPr>
        <p:spPr/>
        <p:txBody>
          <a:bodyPr/>
          <a:lstStyle>
            <a:lvl1pPr>
              <a:defRPr/>
            </a:lvl1pPr>
          </a:lstStyle>
          <a:p>
            <a:pPr lvl="0"/>
            <a:r>
              <a:rPr lang="ja-JP"/>
              <a:t>マスター タイトルの書式設定</a:t>
            </a:r>
          </a:p>
        </p:txBody>
      </p:sp>
      <p:sp>
        <p:nvSpPr>
          <p:cNvPr id="3" name="コンテンツ プレースホルダー 2">
            <a:extLst>
              <a:ext uri="{FF2B5EF4-FFF2-40B4-BE49-F238E27FC236}">
                <a16:creationId xmlns:a16="http://schemas.microsoft.com/office/drawing/2014/main" id="{EE03C455-5E8D-EB5E-3325-239A6AE10BB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4" name="コンテンツ プレースホルダー 3">
            <a:extLst>
              <a:ext uri="{FF2B5EF4-FFF2-40B4-BE49-F238E27FC236}">
                <a16:creationId xmlns:a16="http://schemas.microsoft.com/office/drawing/2014/main" id="{FA74FB82-55B1-5820-5BAA-69A7F28052A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5" name="日付プレースホルダー 4">
            <a:extLst>
              <a:ext uri="{FF2B5EF4-FFF2-40B4-BE49-F238E27FC236}">
                <a16:creationId xmlns:a16="http://schemas.microsoft.com/office/drawing/2014/main" id="{3C31CFFD-3D5B-A946-8010-78528B7474E9}"/>
              </a:ext>
            </a:extLst>
          </p:cNvPr>
          <p:cNvSpPr txBox="1">
            <a:spLocks noGrp="1"/>
          </p:cNvSpPr>
          <p:nvPr>
            <p:ph type="dt" sz="half" idx="7"/>
          </p:nvPr>
        </p:nvSpPr>
        <p:spPr/>
        <p:txBody>
          <a:bodyPr/>
          <a:lstStyle>
            <a:lvl1pPr>
              <a:defRPr/>
            </a:lvl1pPr>
          </a:lstStyle>
          <a:p>
            <a:pPr lvl="0"/>
            <a:fld id="{A9EB32EA-2307-4F43-ABE9-778F7E353154}" type="datetime1">
              <a:rPr lang="en-US"/>
              <a:pPr lvl="0"/>
              <a:t>2024/3/6</a:t>
            </a:fld>
            <a:endParaRPr lang="en-US"/>
          </a:p>
        </p:txBody>
      </p:sp>
      <p:sp>
        <p:nvSpPr>
          <p:cNvPr id="6" name="フッター プレースホルダー 5">
            <a:extLst>
              <a:ext uri="{FF2B5EF4-FFF2-40B4-BE49-F238E27FC236}">
                <a16:creationId xmlns:a16="http://schemas.microsoft.com/office/drawing/2014/main" id="{1C4699DE-F4CB-63D6-D633-2102389448B9}"/>
              </a:ext>
            </a:extLst>
          </p:cNvPr>
          <p:cNvSpPr txBox="1">
            <a:spLocks noGrp="1"/>
          </p:cNvSpPr>
          <p:nvPr>
            <p:ph type="ftr" sz="quarter" idx="9"/>
          </p:nvPr>
        </p:nvSpPr>
        <p:spPr/>
        <p:txBody>
          <a:bodyPr/>
          <a:lstStyle>
            <a:lvl1pPr>
              <a:defRPr/>
            </a:lvl1pPr>
          </a:lstStyle>
          <a:p>
            <a:pPr lvl="0"/>
            <a:endParaRPr lang="en-US"/>
          </a:p>
        </p:txBody>
      </p:sp>
      <p:sp>
        <p:nvSpPr>
          <p:cNvPr id="7" name="スライド番号プレースホルダー 6">
            <a:extLst>
              <a:ext uri="{FF2B5EF4-FFF2-40B4-BE49-F238E27FC236}">
                <a16:creationId xmlns:a16="http://schemas.microsoft.com/office/drawing/2014/main" id="{4EF16B4D-D345-6A8E-20D8-DB963ED777A2}"/>
              </a:ext>
            </a:extLst>
          </p:cNvPr>
          <p:cNvSpPr txBox="1">
            <a:spLocks noGrp="1"/>
          </p:cNvSpPr>
          <p:nvPr>
            <p:ph type="sldNum" sz="quarter" idx="8"/>
          </p:nvPr>
        </p:nvSpPr>
        <p:spPr/>
        <p:txBody>
          <a:bodyPr/>
          <a:lstStyle>
            <a:lvl1pPr>
              <a:defRPr/>
            </a:lvl1pPr>
          </a:lstStyle>
          <a:p>
            <a:pPr lvl="0"/>
            <a:fld id="{C4D74067-CB54-4DCA-8339-41FA846D013E}" type="slidenum">
              <a:t>‹#›</a:t>
            </a:fld>
            <a:endParaRPr lang="en-US"/>
          </a:p>
        </p:txBody>
      </p:sp>
    </p:spTree>
    <p:extLst>
      <p:ext uri="{BB962C8B-B14F-4D97-AF65-F5344CB8AC3E}">
        <p14:creationId xmlns:p14="http://schemas.microsoft.com/office/powerpoint/2010/main" val="145052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88738E-83A0-8C14-AA52-E913EE32E446}"/>
              </a:ext>
            </a:extLst>
          </p:cNvPr>
          <p:cNvSpPr txBox="1">
            <a:spLocks noGrp="1"/>
          </p:cNvSpPr>
          <p:nvPr>
            <p:ph type="title"/>
          </p:nvPr>
        </p:nvSpPr>
        <p:spPr>
          <a:xfrm>
            <a:off x="839784" y="365129"/>
            <a:ext cx="10515600" cy="1325559"/>
          </a:xfrm>
        </p:spPr>
        <p:txBody>
          <a:bodyPr/>
          <a:lstStyle>
            <a:lvl1pPr>
              <a:defRPr/>
            </a:lvl1pPr>
          </a:lstStyle>
          <a:p>
            <a:pPr lvl="0"/>
            <a:r>
              <a:rPr lang="ja-JP"/>
              <a:t>マスター タイトルの書式設定</a:t>
            </a:r>
          </a:p>
        </p:txBody>
      </p:sp>
      <p:sp>
        <p:nvSpPr>
          <p:cNvPr id="3" name="テキスト プレースホルダー 2">
            <a:extLst>
              <a:ext uri="{FF2B5EF4-FFF2-40B4-BE49-F238E27FC236}">
                <a16:creationId xmlns:a16="http://schemas.microsoft.com/office/drawing/2014/main" id="{625F5A42-E61D-4E75-1573-B5BA9E0B7C7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ja-JP"/>
              <a:t>マスター テキストの書式設定</a:t>
            </a:r>
          </a:p>
        </p:txBody>
      </p:sp>
      <p:sp>
        <p:nvSpPr>
          <p:cNvPr id="4" name="コンテンツ プレースホルダー 3">
            <a:extLst>
              <a:ext uri="{FF2B5EF4-FFF2-40B4-BE49-F238E27FC236}">
                <a16:creationId xmlns:a16="http://schemas.microsoft.com/office/drawing/2014/main" id="{83ACB8BA-1051-8F17-B7B3-2D0DF1C7408E}"/>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5" name="テキスト プレースホルダー 4">
            <a:extLst>
              <a:ext uri="{FF2B5EF4-FFF2-40B4-BE49-F238E27FC236}">
                <a16:creationId xmlns:a16="http://schemas.microsoft.com/office/drawing/2014/main" id="{E1FF2560-0776-46A7-4F08-0F0D7647DA8E}"/>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ja-JP"/>
              <a:t>マスター テキストの書式設定</a:t>
            </a:r>
          </a:p>
        </p:txBody>
      </p:sp>
      <p:sp>
        <p:nvSpPr>
          <p:cNvPr id="6" name="コンテンツ プレースホルダー 5">
            <a:extLst>
              <a:ext uri="{FF2B5EF4-FFF2-40B4-BE49-F238E27FC236}">
                <a16:creationId xmlns:a16="http://schemas.microsoft.com/office/drawing/2014/main" id="{72BDC78C-A43C-0318-0215-E8EEE23EAAA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7" name="日付プレースホルダー 6">
            <a:extLst>
              <a:ext uri="{FF2B5EF4-FFF2-40B4-BE49-F238E27FC236}">
                <a16:creationId xmlns:a16="http://schemas.microsoft.com/office/drawing/2014/main" id="{C4AD2A58-7B3B-A498-0276-272C803DA0B9}"/>
              </a:ext>
            </a:extLst>
          </p:cNvPr>
          <p:cNvSpPr txBox="1">
            <a:spLocks noGrp="1"/>
          </p:cNvSpPr>
          <p:nvPr>
            <p:ph type="dt" sz="half" idx="7"/>
          </p:nvPr>
        </p:nvSpPr>
        <p:spPr/>
        <p:txBody>
          <a:bodyPr/>
          <a:lstStyle>
            <a:lvl1pPr>
              <a:defRPr/>
            </a:lvl1pPr>
          </a:lstStyle>
          <a:p>
            <a:pPr lvl="0"/>
            <a:fld id="{3F09C1CF-352B-4494-B2A1-502E6828419A}" type="datetime1">
              <a:rPr lang="en-US"/>
              <a:pPr lvl="0"/>
              <a:t>2024/3/6</a:t>
            </a:fld>
            <a:endParaRPr lang="en-US"/>
          </a:p>
        </p:txBody>
      </p:sp>
      <p:sp>
        <p:nvSpPr>
          <p:cNvPr id="8" name="フッター プレースホルダー 7">
            <a:extLst>
              <a:ext uri="{FF2B5EF4-FFF2-40B4-BE49-F238E27FC236}">
                <a16:creationId xmlns:a16="http://schemas.microsoft.com/office/drawing/2014/main" id="{9AA58855-42C7-7AB0-C42F-8025ABF5E141}"/>
              </a:ext>
            </a:extLst>
          </p:cNvPr>
          <p:cNvSpPr txBox="1">
            <a:spLocks noGrp="1"/>
          </p:cNvSpPr>
          <p:nvPr>
            <p:ph type="ftr" sz="quarter" idx="9"/>
          </p:nvPr>
        </p:nvSpPr>
        <p:spPr/>
        <p:txBody>
          <a:bodyPr/>
          <a:lstStyle>
            <a:lvl1pPr>
              <a:defRPr/>
            </a:lvl1pPr>
          </a:lstStyle>
          <a:p>
            <a:pPr lvl="0"/>
            <a:endParaRPr lang="en-US"/>
          </a:p>
        </p:txBody>
      </p:sp>
      <p:sp>
        <p:nvSpPr>
          <p:cNvPr id="9" name="スライド番号プレースホルダー 8">
            <a:extLst>
              <a:ext uri="{FF2B5EF4-FFF2-40B4-BE49-F238E27FC236}">
                <a16:creationId xmlns:a16="http://schemas.microsoft.com/office/drawing/2014/main" id="{2C936098-FF2E-D591-80C5-EFF505BC8615}"/>
              </a:ext>
            </a:extLst>
          </p:cNvPr>
          <p:cNvSpPr txBox="1">
            <a:spLocks noGrp="1"/>
          </p:cNvSpPr>
          <p:nvPr>
            <p:ph type="sldNum" sz="quarter" idx="8"/>
          </p:nvPr>
        </p:nvSpPr>
        <p:spPr/>
        <p:txBody>
          <a:bodyPr/>
          <a:lstStyle>
            <a:lvl1pPr>
              <a:defRPr/>
            </a:lvl1pPr>
          </a:lstStyle>
          <a:p>
            <a:pPr lvl="0"/>
            <a:fld id="{C9BBB36F-A6CE-4B57-950A-FD919BE3D231}" type="slidenum">
              <a:t>‹#›</a:t>
            </a:fld>
            <a:endParaRPr lang="en-US"/>
          </a:p>
        </p:txBody>
      </p:sp>
    </p:spTree>
    <p:extLst>
      <p:ext uri="{BB962C8B-B14F-4D97-AF65-F5344CB8AC3E}">
        <p14:creationId xmlns:p14="http://schemas.microsoft.com/office/powerpoint/2010/main" val="121350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64C530-113F-F53D-13E1-A99F9893F11A}"/>
              </a:ext>
            </a:extLst>
          </p:cNvPr>
          <p:cNvSpPr txBox="1">
            <a:spLocks noGrp="1"/>
          </p:cNvSpPr>
          <p:nvPr>
            <p:ph type="title"/>
          </p:nvPr>
        </p:nvSpPr>
        <p:spPr/>
        <p:txBody>
          <a:bodyPr/>
          <a:lstStyle>
            <a:lvl1pPr>
              <a:defRPr/>
            </a:lvl1pPr>
          </a:lstStyle>
          <a:p>
            <a:pPr lvl="0"/>
            <a:r>
              <a:rPr lang="ja-JP"/>
              <a:t>マスター タイトルの書式設定</a:t>
            </a:r>
          </a:p>
        </p:txBody>
      </p:sp>
      <p:sp>
        <p:nvSpPr>
          <p:cNvPr id="3" name="日付プレースホルダー 2">
            <a:extLst>
              <a:ext uri="{FF2B5EF4-FFF2-40B4-BE49-F238E27FC236}">
                <a16:creationId xmlns:a16="http://schemas.microsoft.com/office/drawing/2014/main" id="{E42B1B06-E63B-D391-9E3C-144D45D2A7A5}"/>
              </a:ext>
            </a:extLst>
          </p:cNvPr>
          <p:cNvSpPr txBox="1">
            <a:spLocks noGrp="1"/>
          </p:cNvSpPr>
          <p:nvPr>
            <p:ph type="dt" sz="half" idx="7"/>
          </p:nvPr>
        </p:nvSpPr>
        <p:spPr/>
        <p:txBody>
          <a:bodyPr/>
          <a:lstStyle>
            <a:lvl1pPr>
              <a:defRPr/>
            </a:lvl1pPr>
          </a:lstStyle>
          <a:p>
            <a:pPr lvl="0"/>
            <a:fld id="{3AE4E9E2-F919-4177-8995-FC28A81C95B7}" type="datetime1">
              <a:rPr lang="en-US"/>
              <a:pPr lvl="0"/>
              <a:t>2024/3/6</a:t>
            </a:fld>
            <a:endParaRPr lang="en-US"/>
          </a:p>
        </p:txBody>
      </p:sp>
      <p:sp>
        <p:nvSpPr>
          <p:cNvPr id="4" name="フッター プレースホルダー 3">
            <a:extLst>
              <a:ext uri="{FF2B5EF4-FFF2-40B4-BE49-F238E27FC236}">
                <a16:creationId xmlns:a16="http://schemas.microsoft.com/office/drawing/2014/main" id="{D25D0EBA-A2FE-042B-7CFF-87A974B20B15}"/>
              </a:ext>
            </a:extLst>
          </p:cNvPr>
          <p:cNvSpPr txBox="1">
            <a:spLocks noGrp="1"/>
          </p:cNvSpPr>
          <p:nvPr>
            <p:ph type="ftr" sz="quarter" idx="9"/>
          </p:nvPr>
        </p:nvSpPr>
        <p:spPr/>
        <p:txBody>
          <a:bodyPr/>
          <a:lstStyle>
            <a:lvl1pPr>
              <a:defRPr/>
            </a:lvl1pPr>
          </a:lstStyle>
          <a:p>
            <a:pPr lvl="0"/>
            <a:endParaRPr lang="en-US"/>
          </a:p>
        </p:txBody>
      </p:sp>
      <p:sp>
        <p:nvSpPr>
          <p:cNvPr id="5" name="スライド番号プレースホルダー 4">
            <a:extLst>
              <a:ext uri="{FF2B5EF4-FFF2-40B4-BE49-F238E27FC236}">
                <a16:creationId xmlns:a16="http://schemas.microsoft.com/office/drawing/2014/main" id="{FB8C1270-33FA-4E6E-362C-097EBC05EAD4}"/>
              </a:ext>
            </a:extLst>
          </p:cNvPr>
          <p:cNvSpPr txBox="1">
            <a:spLocks noGrp="1"/>
          </p:cNvSpPr>
          <p:nvPr>
            <p:ph type="sldNum" sz="quarter" idx="8"/>
          </p:nvPr>
        </p:nvSpPr>
        <p:spPr/>
        <p:txBody>
          <a:bodyPr/>
          <a:lstStyle>
            <a:lvl1pPr>
              <a:defRPr/>
            </a:lvl1pPr>
          </a:lstStyle>
          <a:p>
            <a:pPr lvl="0"/>
            <a:fld id="{DA6F913D-42FF-4090-AC9C-AFA01305506D}" type="slidenum">
              <a:t>‹#›</a:t>
            </a:fld>
            <a:endParaRPr lang="en-US"/>
          </a:p>
        </p:txBody>
      </p:sp>
    </p:spTree>
    <p:extLst>
      <p:ext uri="{BB962C8B-B14F-4D97-AF65-F5344CB8AC3E}">
        <p14:creationId xmlns:p14="http://schemas.microsoft.com/office/powerpoint/2010/main" val="302858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E536E7-6C7E-48B7-B4C4-F159C5DCEFF8}"/>
              </a:ext>
            </a:extLst>
          </p:cNvPr>
          <p:cNvSpPr txBox="1">
            <a:spLocks noGrp="1"/>
          </p:cNvSpPr>
          <p:nvPr>
            <p:ph type="dt" sz="half" idx="7"/>
          </p:nvPr>
        </p:nvSpPr>
        <p:spPr/>
        <p:txBody>
          <a:bodyPr/>
          <a:lstStyle>
            <a:lvl1pPr>
              <a:defRPr/>
            </a:lvl1pPr>
          </a:lstStyle>
          <a:p>
            <a:pPr lvl="0"/>
            <a:fld id="{2D69606A-782E-469F-B1BE-5F76A30E2398}" type="datetime1">
              <a:rPr lang="en-US"/>
              <a:pPr lvl="0"/>
              <a:t>2024/3/6</a:t>
            </a:fld>
            <a:endParaRPr lang="en-US"/>
          </a:p>
        </p:txBody>
      </p:sp>
      <p:sp>
        <p:nvSpPr>
          <p:cNvPr id="3" name="フッター プレースホルダー 2">
            <a:extLst>
              <a:ext uri="{FF2B5EF4-FFF2-40B4-BE49-F238E27FC236}">
                <a16:creationId xmlns:a16="http://schemas.microsoft.com/office/drawing/2014/main" id="{D3050F87-7973-2E83-67AE-29D5728BE771}"/>
              </a:ext>
            </a:extLst>
          </p:cNvPr>
          <p:cNvSpPr txBox="1">
            <a:spLocks noGrp="1"/>
          </p:cNvSpPr>
          <p:nvPr>
            <p:ph type="ftr" sz="quarter" idx="9"/>
          </p:nvPr>
        </p:nvSpPr>
        <p:spPr/>
        <p:txBody>
          <a:bodyPr/>
          <a:lstStyle>
            <a:lvl1pPr>
              <a:defRPr/>
            </a:lvl1pPr>
          </a:lstStyle>
          <a:p>
            <a:pPr lvl="0"/>
            <a:endParaRPr lang="en-US"/>
          </a:p>
        </p:txBody>
      </p:sp>
      <p:sp>
        <p:nvSpPr>
          <p:cNvPr id="4" name="スライド番号プレースホルダー 3">
            <a:extLst>
              <a:ext uri="{FF2B5EF4-FFF2-40B4-BE49-F238E27FC236}">
                <a16:creationId xmlns:a16="http://schemas.microsoft.com/office/drawing/2014/main" id="{21CD7B2E-33DC-BEFE-8BE0-10254719B2D5}"/>
              </a:ext>
            </a:extLst>
          </p:cNvPr>
          <p:cNvSpPr txBox="1">
            <a:spLocks noGrp="1"/>
          </p:cNvSpPr>
          <p:nvPr>
            <p:ph type="sldNum" sz="quarter" idx="8"/>
          </p:nvPr>
        </p:nvSpPr>
        <p:spPr/>
        <p:txBody>
          <a:bodyPr/>
          <a:lstStyle>
            <a:lvl1pPr>
              <a:defRPr/>
            </a:lvl1pPr>
          </a:lstStyle>
          <a:p>
            <a:pPr lvl="0"/>
            <a:fld id="{F445BF36-6907-4960-B095-B7AFBF3BB9CD}" type="slidenum">
              <a:t>‹#›</a:t>
            </a:fld>
            <a:endParaRPr lang="en-US"/>
          </a:p>
        </p:txBody>
      </p:sp>
    </p:spTree>
    <p:extLst>
      <p:ext uri="{BB962C8B-B14F-4D97-AF65-F5344CB8AC3E}">
        <p14:creationId xmlns:p14="http://schemas.microsoft.com/office/powerpoint/2010/main" val="207838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0D405E-60B6-35B0-098B-27FA5FDCC9AD}"/>
              </a:ext>
            </a:extLst>
          </p:cNvPr>
          <p:cNvSpPr txBox="1">
            <a:spLocks noGrp="1"/>
          </p:cNvSpPr>
          <p:nvPr>
            <p:ph type="title"/>
          </p:nvPr>
        </p:nvSpPr>
        <p:spPr>
          <a:xfrm>
            <a:off x="839784" y="457200"/>
            <a:ext cx="3932240" cy="1600200"/>
          </a:xfrm>
        </p:spPr>
        <p:txBody>
          <a:bodyPr anchor="b"/>
          <a:lstStyle>
            <a:lvl1pPr>
              <a:defRPr sz="3200"/>
            </a:lvl1pPr>
          </a:lstStyle>
          <a:p>
            <a:pPr lvl="0"/>
            <a:r>
              <a:rPr lang="ja-JP"/>
              <a:t>マスター タイトルの書式設定</a:t>
            </a:r>
          </a:p>
        </p:txBody>
      </p:sp>
      <p:sp>
        <p:nvSpPr>
          <p:cNvPr id="3" name="コンテンツ プレースホルダー 2">
            <a:extLst>
              <a:ext uri="{FF2B5EF4-FFF2-40B4-BE49-F238E27FC236}">
                <a16:creationId xmlns:a16="http://schemas.microsoft.com/office/drawing/2014/main" id="{2ACB53F4-47D7-865A-7F19-B742260BF34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4" name="テキスト プレースホルダー 3">
            <a:extLst>
              <a:ext uri="{FF2B5EF4-FFF2-40B4-BE49-F238E27FC236}">
                <a16:creationId xmlns:a16="http://schemas.microsoft.com/office/drawing/2014/main" id="{BCFBBE8C-450E-2AA7-1E3C-1FFE9F5EB09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ja-JP"/>
              <a:t>マスター テキストの書式設定</a:t>
            </a:r>
          </a:p>
        </p:txBody>
      </p:sp>
      <p:sp>
        <p:nvSpPr>
          <p:cNvPr id="5" name="日付プレースホルダー 4">
            <a:extLst>
              <a:ext uri="{FF2B5EF4-FFF2-40B4-BE49-F238E27FC236}">
                <a16:creationId xmlns:a16="http://schemas.microsoft.com/office/drawing/2014/main" id="{947BF43E-F047-B373-EF49-A1F8B7C5855B}"/>
              </a:ext>
            </a:extLst>
          </p:cNvPr>
          <p:cNvSpPr txBox="1">
            <a:spLocks noGrp="1"/>
          </p:cNvSpPr>
          <p:nvPr>
            <p:ph type="dt" sz="half" idx="7"/>
          </p:nvPr>
        </p:nvSpPr>
        <p:spPr/>
        <p:txBody>
          <a:bodyPr/>
          <a:lstStyle>
            <a:lvl1pPr>
              <a:defRPr/>
            </a:lvl1pPr>
          </a:lstStyle>
          <a:p>
            <a:pPr lvl="0"/>
            <a:fld id="{9480AB81-B15B-474E-9BC9-ED439E828494}" type="datetime1">
              <a:rPr lang="en-US"/>
              <a:pPr lvl="0"/>
              <a:t>2024/3/6</a:t>
            </a:fld>
            <a:endParaRPr lang="en-US"/>
          </a:p>
        </p:txBody>
      </p:sp>
      <p:sp>
        <p:nvSpPr>
          <p:cNvPr id="6" name="フッター プレースホルダー 5">
            <a:extLst>
              <a:ext uri="{FF2B5EF4-FFF2-40B4-BE49-F238E27FC236}">
                <a16:creationId xmlns:a16="http://schemas.microsoft.com/office/drawing/2014/main" id="{71907982-9D70-B7AD-793B-C1E97ED1B90D}"/>
              </a:ext>
            </a:extLst>
          </p:cNvPr>
          <p:cNvSpPr txBox="1">
            <a:spLocks noGrp="1"/>
          </p:cNvSpPr>
          <p:nvPr>
            <p:ph type="ftr" sz="quarter" idx="9"/>
          </p:nvPr>
        </p:nvSpPr>
        <p:spPr/>
        <p:txBody>
          <a:bodyPr/>
          <a:lstStyle>
            <a:lvl1pPr>
              <a:defRPr/>
            </a:lvl1pPr>
          </a:lstStyle>
          <a:p>
            <a:pPr lvl="0"/>
            <a:endParaRPr lang="en-US"/>
          </a:p>
        </p:txBody>
      </p:sp>
      <p:sp>
        <p:nvSpPr>
          <p:cNvPr id="7" name="スライド番号プレースホルダー 6">
            <a:extLst>
              <a:ext uri="{FF2B5EF4-FFF2-40B4-BE49-F238E27FC236}">
                <a16:creationId xmlns:a16="http://schemas.microsoft.com/office/drawing/2014/main" id="{6B52FBE9-9D83-A037-3969-027B8182CCB9}"/>
              </a:ext>
            </a:extLst>
          </p:cNvPr>
          <p:cNvSpPr txBox="1">
            <a:spLocks noGrp="1"/>
          </p:cNvSpPr>
          <p:nvPr>
            <p:ph type="sldNum" sz="quarter" idx="8"/>
          </p:nvPr>
        </p:nvSpPr>
        <p:spPr/>
        <p:txBody>
          <a:bodyPr/>
          <a:lstStyle>
            <a:lvl1pPr>
              <a:defRPr/>
            </a:lvl1pPr>
          </a:lstStyle>
          <a:p>
            <a:pPr lvl="0"/>
            <a:fld id="{19100240-DAFE-4990-B290-6218B13756D6}" type="slidenum">
              <a:t>‹#›</a:t>
            </a:fld>
            <a:endParaRPr lang="en-US"/>
          </a:p>
        </p:txBody>
      </p:sp>
    </p:spTree>
    <p:extLst>
      <p:ext uri="{BB962C8B-B14F-4D97-AF65-F5344CB8AC3E}">
        <p14:creationId xmlns:p14="http://schemas.microsoft.com/office/powerpoint/2010/main" val="163129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EA1D8-782D-E95C-D73D-4F450EA4AF37}"/>
              </a:ext>
            </a:extLst>
          </p:cNvPr>
          <p:cNvSpPr txBox="1">
            <a:spLocks noGrp="1"/>
          </p:cNvSpPr>
          <p:nvPr>
            <p:ph type="title"/>
          </p:nvPr>
        </p:nvSpPr>
        <p:spPr>
          <a:xfrm>
            <a:off x="839784" y="457200"/>
            <a:ext cx="3932240" cy="1600200"/>
          </a:xfrm>
        </p:spPr>
        <p:txBody>
          <a:bodyPr anchor="b"/>
          <a:lstStyle>
            <a:lvl1pPr>
              <a:defRPr sz="3200"/>
            </a:lvl1pPr>
          </a:lstStyle>
          <a:p>
            <a:pPr lvl="0"/>
            <a:r>
              <a:rPr lang="ja-JP"/>
              <a:t>マスター タイトルの書式設定</a:t>
            </a:r>
          </a:p>
        </p:txBody>
      </p:sp>
      <p:sp>
        <p:nvSpPr>
          <p:cNvPr id="3" name="図プレースホルダー 2">
            <a:extLst>
              <a:ext uri="{FF2B5EF4-FFF2-40B4-BE49-F238E27FC236}">
                <a16:creationId xmlns:a16="http://schemas.microsoft.com/office/drawing/2014/main" id="{DB9F8787-C77B-40AC-BBF9-7D615F931404}"/>
              </a:ext>
            </a:extLst>
          </p:cNvPr>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a:p>
        </p:txBody>
      </p:sp>
      <p:sp>
        <p:nvSpPr>
          <p:cNvPr id="4" name="テキスト プレースホルダー 3">
            <a:extLst>
              <a:ext uri="{FF2B5EF4-FFF2-40B4-BE49-F238E27FC236}">
                <a16:creationId xmlns:a16="http://schemas.microsoft.com/office/drawing/2014/main" id="{FE9B29FC-8062-7AD6-02CE-CB7D178D288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ja-JP"/>
              <a:t>マスター テキストの書式設定</a:t>
            </a:r>
          </a:p>
        </p:txBody>
      </p:sp>
      <p:sp>
        <p:nvSpPr>
          <p:cNvPr id="5" name="日付プレースホルダー 4">
            <a:extLst>
              <a:ext uri="{FF2B5EF4-FFF2-40B4-BE49-F238E27FC236}">
                <a16:creationId xmlns:a16="http://schemas.microsoft.com/office/drawing/2014/main" id="{B3625776-2FC1-1A8C-C9B7-32E3E9DCAB8B}"/>
              </a:ext>
            </a:extLst>
          </p:cNvPr>
          <p:cNvSpPr txBox="1">
            <a:spLocks noGrp="1"/>
          </p:cNvSpPr>
          <p:nvPr>
            <p:ph type="dt" sz="half" idx="7"/>
          </p:nvPr>
        </p:nvSpPr>
        <p:spPr/>
        <p:txBody>
          <a:bodyPr/>
          <a:lstStyle>
            <a:lvl1pPr>
              <a:defRPr/>
            </a:lvl1pPr>
          </a:lstStyle>
          <a:p>
            <a:pPr lvl="0"/>
            <a:fld id="{08C5FF47-38F9-4450-A9DA-A95343327909}" type="datetime1">
              <a:rPr lang="en-US"/>
              <a:pPr lvl="0"/>
              <a:t>2024/3/6</a:t>
            </a:fld>
            <a:endParaRPr lang="en-US"/>
          </a:p>
        </p:txBody>
      </p:sp>
      <p:sp>
        <p:nvSpPr>
          <p:cNvPr id="6" name="フッター プレースホルダー 5">
            <a:extLst>
              <a:ext uri="{FF2B5EF4-FFF2-40B4-BE49-F238E27FC236}">
                <a16:creationId xmlns:a16="http://schemas.microsoft.com/office/drawing/2014/main" id="{E05BC868-E640-6232-017B-A9D1FFD8DBB2}"/>
              </a:ext>
            </a:extLst>
          </p:cNvPr>
          <p:cNvSpPr txBox="1">
            <a:spLocks noGrp="1"/>
          </p:cNvSpPr>
          <p:nvPr>
            <p:ph type="ftr" sz="quarter" idx="9"/>
          </p:nvPr>
        </p:nvSpPr>
        <p:spPr/>
        <p:txBody>
          <a:bodyPr/>
          <a:lstStyle>
            <a:lvl1pPr>
              <a:defRPr/>
            </a:lvl1pPr>
          </a:lstStyle>
          <a:p>
            <a:pPr lvl="0"/>
            <a:endParaRPr lang="en-US"/>
          </a:p>
        </p:txBody>
      </p:sp>
      <p:sp>
        <p:nvSpPr>
          <p:cNvPr id="7" name="スライド番号プレースホルダー 6">
            <a:extLst>
              <a:ext uri="{FF2B5EF4-FFF2-40B4-BE49-F238E27FC236}">
                <a16:creationId xmlns:a16="http://schemas.microsoft.com/office/drawing/2014/main" id="{C4514B49-9576-5FF5-9F93-B56B428106AD}"/>
              </a:ext>
            </a:extLst>
          </p:cNvPr>
          <p:cNvSpPr txBox="1">
            <a:spLocks noGrp="1"/>
          </p:cNvSpPr>
          <p:nvPr>
            <p:ph type="sldNum" sz="quarter" idx="8"/>
          </p:nvPr>
        </p:nvSpPr>
        <p:spPr/>
        <p:txBody>
          <a:bodyPr/>
          <a:lstStyle>
            <a:lvl1pPr>
              <a:defRPr/>
            </a:lvl1pPr>
          </a:lstStyle>
          <a:p>
            <a:pPr lvl="0"/>
            <a:fld id="{52385A74-B7F8-48CA-AE43-65581934B77F}" type="slidenum">
              <a:t>‹#›</a:t>
            </a:fld>
            <a:endParaRPr lang="en-US"/>
          </a:p>
        </p:txBody>
      </p:sp>
    </p:spTree>
    <p:extLst>
      <p:ext uri="{BB962C8B-B14F-4D97-AF65-F5344CB8AC3E}">
        <p14:creationId xmlns:p14="http://schemas.microsoft.com/office/powerpoint/2010/main" val="83585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FA48FB-F654-1CD1-6E4E-E9D21B17F5F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ja-JP"/>
              <a:t>マスター タイトルの書式設定</a:t>
            </a:r>
          </a:p>
        </p:txBody>
      </p:sp>
      <p:sp>
        <p:nvSpPr>
          <p:cNvPr id="3" name="テキスト プレースホルダー 2">
            <a:extLst>
              <a:ext uri="{FF2B5EF4-FFF2-40B4-BE49-F238E27FC236}">
                <a16:creationId xmlns:a16="http://schemas.microsoft.com/office/drawing/2014/main" id="{CEB91F0E-4B6A-EB79-E946-29C1F127CAF9}"/>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ja-JP"/>
              <a:t>マスター テキストの書式設定</a:t>
            </a:r>
          </a:p>
          <a:p>
            <a:pPr lvl="1"/>
            <a:r>
              <a:rPr lang="ja-JP"/>
              <a:t>第</a:t>
            </a:r>
            <a:r>
              <a:rPr lang="en-US"/>
              <a:t> 2 </a:t>
            </a:r>
            <a:r>
              <a:rPr lang="ja-JP"/>
              <a:t>レベル</a:t>
            </a:r>
          </a:p>
          <a:p>
            <a:pPr lvl="2"/>
            <a:r>
              <a:rPr lang="ja-JP"/>
              <a:t>第</a:t>
            </a:r>
            <a:r>
              <a:rPr lang="en-US"/>
              <a:t> 3 </a:t>
            </a:r>
            <a:r>
              <a:rPr lang="ja-JP"/>
              <a:t>レベル</a:t>
            </a:r>
          </a:p>
          <a:p>
            <a:pPr lvl="3"/>
            <a:r>
              <a:rPr lang="ja-JP"/>
              <a:t>第</a:t>
            </a:r>
            <a:r>
              <a:rPr lang="en-US"/>
              <a:t> 4 </a:t>
            </a:r>
            <a:r>
              <a:rPr lang="ja-JP"/>
              <a:t>レベル</a:t>
            </a:r>
          </a:p>
          <a:p>
            <a:pPr lvl="4"/>
            <a:r>
              <a:rPr lang="ja-JP"/>
              <a:t>第</a:t>
            </a:r>
            <a:r>
              <a:rPr lang="en-US"/>
              <a:t> 5 </a:t>
            </a:r>
            <a:r>
              <a:rPr lang="ja-JP"/>
              <a:t>レベル</a:t>
            </a:r>
          </a:p>
        </p:txBody>
      </p:sp>
      <p:sp>
        <p:nvSpPr>
          <p:cNvPr id="4" name="日付プレースホルダー 3">
            <a:extLst>
              <a:ext uri="{FF2B5EF4-FFF2-40B4-BE49-F238E27FC236}">
                <a16:creationId xmlns:a16="http://schemas.microsoft.com/office/drawing/2014/main" id="{93F7393B-3461-74B7-9A18-57C81E0628E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游ゴシック"/>
                <a:ea typeface="游ゴシック" pitchFamily="34"/>
              </a:defRPr>
            </a:lvl1pPr>
          </a:lstStyle>
          <a:p>
            <a:pPr lvl="0"/>
            <a:fld id="{B99D2D81-3383-4804-8ABF-B39983ADAD07}" type="datetime1">
              <a:rPr lang="en-US"/>
              <a:pPr lvl="0"/>
              <a:t>2024/3/6</a:t>
            </a:fld>
            <a:endParaRPr lang="en-US"/>
          </a:p>
        </p:txBody>
      </p:sp>
      <p:sp>
        <p:nvSpPr>
          <p:cNvPr id="5" name="フッター プレースホルダー 4">
            <a:extLst>
              <a:ext uri="{FF2B5EF4-FFF2-40B4-BE49-F238E27FC236}">
                <a16:creationId xmlns:a16="http://schemas.microsoft.com/office/drawing/2014/main" id="{DFDED1C3-D3E8-3846-B721-9233948CFEDC}"/>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游ゴシック"/>
                <a:ea typeface="游ゴシック" pitchFamily="34"/>
              </a:defRPr>
            </a:lvl1pPr>
          </a:lstStyle>
          <a:p>
            <a:pPr lvl="0"/>
            <a:endParaRPr lang="en-US"/>
          </a:p>
        </p:txBody>
      </p:sp>
      <p:sp>
        <p:nvSpPr>
          <p:cNvPr id="6" name="スライド番号プレースホルダー 5">
            <a:extLst>
              <a:ext uri="{FF2B5EF4-FFF2-40B4-BE49-F238E27FC236}">
                <a16:creationId xmlns:a16="http://schemas.microsoft.com/office/drawing/2014/main" id="{DCC2D91B-6F4E-5907-E4F3-94948D1411EA}"/>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游ゴシック"/>
                <a:ea typeface="游ゴシック" pitchFamily="34"/>
              </a:defRPr>
            </a:lvl1pPr>
          </a:lstStyle>
          <a:p>
            <a:pPr lvl="0"/>
            <a:fld id="{01E32D5F-A14D-4D84-88FF-D22F3814AAB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ja-JP" sz="4400" b="0" i="0" u="none" strike="noStrike" kern="1200" cap="none" spc="0" baseline="0">
          <a:solidFill>
            <a:srgbClr val="000000"/>
          </a:solidFill>
          <a:uFillTx/>
          <a:latin typeface="游ゴシック Light"/>
          <a:ea typeface="游ゴシック Light" pitchFamily="34"/>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ja-JP" sz="2800" b="0" i="0" u="none" strike="noStrike" kern="1200" cap="none" spc="0" baseline="0">
          <a:solidFill>
            <a:srgbClr val="000000"/>
          </a:solidFill>
          <a:uFillTx/>
          <a:latin typeface="游ゴシック"/>
          <a:ea typeface="游ゴシック" pitchFamily="34"/>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ja-JP" sz="2400" b="0" i="0" u="none" strike="noStrike" kern="1200" cap="none" spc="0" baseline="0">
          <a:solidFill>
            <a:srgbClr val="000000"/>
          </a:solidFill>
          <a:uFillTx/>
          <a:latin typeface="游ゴシック"/>
          <a:ea typeface="游ゴシック" pitchFamily="34"/>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ja-JP" sz="2000" b="0" i="0" u="none" strike="noStrike" kern="1200" cap="none" spc="0" baseline="0">
          <a:solidFill>
            <a:srgbClr val="000000"/>
          </a:solidFill>
          <a:uFillTx/>
          <a:latin typeface="游ゴシック"/>
          <a:ea typeface="游ゴシック" pitchFamily="34"/>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ja-JP" sz="1800" b="0" i="0" u="none" strike="noStrike" kern="1200" cap="none" spc="0" baseline="0">
          <a:solidFill>
            <a:srgbClr val="000000"/>
          </a:solidFill>
          <a:uFillTx/>
          <a:latin typeface="游ゴシック"/>
          <a:ea typeface="游ゴシック" pitchFamily="34"/>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ja-JP" sz="1800" b="0" i="0" u="none" strike="noStrike" kern="1200" cap="none" spc="0" baseline="0">
          <a:solidFill>
            <a:srgbClr val="000000"/>
          </a:solidFill>
          <a:uFillTx/>
          <a:latin typeface="游ゴシック"/>
          <a:ea typeface="游ゴシック"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正方形/長方形 3">
            <a:extLst>
              <a:ext uri="{FF2B5EF4-FFF2-40B4-BE49-F238E27FC236}">
                <a16:creationId xmlns:a16="http://schemas.microsoft.com/office/drawing/2014/main" id="{87EB7F56-EDED-10C7-2D5F-27768083EE19}"/>
              </a:ext>
            </a:extLst>
          </p:cNvPr>
          <p:cNvSpPr/>
          <p:nvPr/>
        </p:nvSpPr>
        <p:spPr>
          <a:xfrm>
            <a:off x="0" y="1916637"/>
            <a:ext cx="12191996" cy="2340233"/>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3" name="図 5" descr="アイコン が含まれている画像&#10;&#10;自動的に生成された説明">
            <a:extLst>
              <a:ext uri="{FF2B5EF4-FFF2-40B4-BE49-F238E27FC236}">
                <a16:creationId xmlns:a16="http://schemas.microsoft.com/office/drawing/2014/main" id="{3D40F273-F97E-53CB-0888-EFB3A408368D}"/>
              </a:ext>
            </a:extLst>
          </p:cNvPr>
          <p:cNvPicPr>
            <a:picLocks noChangeAspect="1"/>
          </p:cNvPicPr>
          <p:nvPr/>
        </p:nvPicPr>
        <p:blipFill>
          <a:blip r:embed="rId2"/>
          <a:stretch>
            <a:fillRect/>
          </a:stretch>
        </p:blipFill>
        <p:spPr>
          <a:xfrm>
            <a:off x="4322057" y="2557924"/>
            <a:ext cx="3547881" cy="597404"/>
          </a:xfrm>
          <a:prstGeom prst="rect">
            <a:avLst/>
          </a:prstGeom>
          <a:noFill/>
          <a:ln cap="flat">
            <a:noFill/>
          </a:ln>
        </p:spPr>
      </p:pic>
      <p:sp>
        <p:nvSpPr>
          <p:cNvPr id="4" name="テキスト ボックス 1">
            <a:extLst>
              <a:ext uri="{FF2B5EF4-FFF2-40B4-BE49-F238E27FC236}">
                <a16:creationId xmlns:a16="http://schemas.microsoft.com/office/drawing/2014/main" id="{CC19A875-5304-18E1-7257-83CF89E35664}"/>
              </a:ext>
            </a:extLst>
          </p:cNvPr>
          <p:cNvSpPr txBox="1"/>
          <p:nvPr/>
        </p:nvSpPr>
        <p:spPr>
          <a:xfrm>
            <a:off x="4617720" y="3702670"/>
            <a:ext cx="2956566"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プラグイン機能紹介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582E650D-D7CF-243D-535E-448236C8C5F2}"/>
              </a:ext>
            </a:extLst>
          </p:cNvPr>
          <p:cNvSpPr/>
          <p:nvPr/>
        </p:nvSpPr>
        <p:spPr>
          <a:xfrm>
            <a:off x="0" y="2797167"/>
            <a:ext cx="12191996" cy="4060832"/>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491F267B-1247-3B29-4A7D-CCB26129BC86}"/>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AA2019A0-BABC-757D-50E9-349FC356050D}"/>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4D2CA87F-B71B-F913-7944-ADA72591C656}"/>
              </a:ext>
            </a:extLst>
          </p:cNvPr>
          <p:cNvSpPr txBox="1"/>
          <p:nvPr/>
        </p:nvSpPr>
        <p:spPr>
          <a:xfrm>
            <a:off x="2162336" y="261198"/>
            <a:ext cx="1512682"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68415F79-1264-AA31-5B42-934015CE7B95}"/>
              </a:ext>
            </a:extLst>
          </p:cNvPr>
          <p:cNvSpPr txBox="1"/>
          <p:nvPr/>
        </p:nvSpPr>
        <p:spPr>
          <a:xfrm>
            <a:off x="168066" y="1428951"/>
            <a:ext cx="7338718"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3333"/>
                </a:solidFill>
                <a:uFillTx/>
                <a:latin typeface="游ゴシック" pitchFamily="50"/>
                <a:ea typeface="游ゴシック" pitchFamily="50"/>
              </a:rPr>
              <a:t>Rhinoceros</a:t>
            </a:r>
            <a:r>
              <a:rPr lang="ja-JP" sz="1800" b="0" i="0" u="none" strike="noStrike" kern="1200" cap="none" spc="0" baseline="0">
                <a:solidFill>
                  <a:srgbClr val="333333"/>
                </a:solidFill>
                <a:uFillTx/>
                <a:latin typeface="游ゴシック" pitchFamily="50"/>
                <a:ea typeface="游ゴシック" pitchFamily="50"/>
              </a:rPr>
              <a:t>　アルゴリズムプラグイン</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設計の初期段階に構造モデルを必要とする場合に簡易的に作成できる</a:t>
            </a:r>
            <a:endParaRPr lang="en-US" sz="1800" b="0" i="0" u="none" strike="noStrike" kern="1200" cap="none" spc="0" baseline="0">
              <a:solidFill>
                <a:srgbClr val="333333"/>
              </a:solidFill>
              <a:uFillTx/>
              <a:latin typeface="游ゴシック" pitchFamily="50"/>
              <a:ea typeface="游ゴシック" pitchFamily="50"/>
            </a:endParaRPr>
          </a:p>
        </p:txBody>
      </p:sp>
      <p:sp>
        <p:nvSpPr>
          <p:cNvPr id="7" name="テキスト ボックス 9">
            <a:extLst>
              <a:ext uri="{FF2B5EF4-FFF2-40B4-BE49-F238E27FC236}">
                <a16:creationId xmlns:a16="http://schemas.microsoft.com/office/drawing/2014/main" id="{3CC5E081-7430-A470-D055-3A72EEEF98DD}"/>
              </a:ext>
            </a:extLst>
          </p:cNvPr>
          <p:cNvSpPr txBox="1"/>
          <p:nvPr/>
        </p:nvSpPr>
        <p:spPr>
          <a:xfrm>
            <a:off x="1478630" y="3259726"/>
            <a:ext cx="2047853"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構造自動作成機能</a:t>
            </a:r>
            <a:r>
              <a:rPr lang="en-US" sz="1600" b="0" i="0" u="none" strike="noStrike" kern="1200" cap="none" spc="0" baseline="0">
                <a:solidFill>
                  <a:srgbClr val="FFFFFF"/>
                </a:solidFill>
                <a:uFillTx/>
                <a:latin typeface="游ゴシック" pitchFamily="50"/>
                <a:ea typeface="游ゴシック" pitchFamily="50"/>
              </a:rPr>
              <a:t>UI</a:t>
            </a:r>
          </a:p>
        </p:txBody>
      </p:sp>
      <p:sp>
        <p:nvSpPr>
          <p:cNvPr id="8" name="テキスト ボックス 26">
            <a:extLst>
              <a:ext uri="{FF2B5EF4-FFF2-40B4-BE49-F238E27FC236}">
                <a16:creationId xmlns:a16="http://schemas.microsoft.com/office/drawing/2014/main" id="{470D4662-3E7F-C087-9EC5-9837C46B0EC8}"/>
              </a:ext>
            </a:extLst>
          </p:cNvPr>
          <p:cNvSpPr txBox="1"/>
          <p:nvPr/>
        </p:nvSpPr>
        <p:spPr>
          <a:xfrm>
            <a:off x="5131557" y="5997540"/>
            <a:ext cx="651369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游ゴシック" pitchFamily="50"/>
                <a:ea typeface="游ゴシック" pitchFamily="50"/>
              </a:rPr>
              <a:t>RC</a:t>
            </a:r>
            <a:r>
              <a:rPr lang="ja-JP" sz="1200" b="0" i="0" u="none" strike="noStrike" kern="1200" cap="none" spc="0" baseline="0">
                <a:solidFill>
                  <a:srgbClr val="FFFFFF"/>
                </a:solidFill>
                <a:uFillTx/>
                <a:latin typeface="游ゴシック" pitchFamily="50"/>
                <a:ea typeface="游ゴシック" pitchFamily="50"/>
              </a:rPr>
              <a:t>造、</a:t>
            </a:r>
            <a:r>
              <a:rPr lang="en-US" sz="1200" b="0" i="0" u="none" strike="noStrike" kern="1200" cap="none" spc="0" baseline="0">
                <a:solidFill>
                  <a:srgbClr val="FFFFFF"/>
                </a:solidFill>
                <a:uFillTx/>
                <a:latin typeface="游ゴシック" pitchFamily="50"/>
                <a:ea typeface="游ゴシック" pitchFamily="50"/>
              </a:rPr>
              <a:t>S</a:t>
            </a:r>
            <a:r>
              <a:rPr lang="ja-JP" sz="1200" b="0" i="0" u="none" strike="noStrike" kern="1200" cap="none" spc="0" baseline="0">
                <a:solidFill>
                  <a:srgbClr val="FFFFFF"/>
                </a:solidFill>
                <a:uFillTx/>
                <a:latin typeface="游ゴシック" pitchFamily="50"/>
                <a:ea typeface="游ゴシック" pitchFamily="50"/>
              </a:rPr>
              <a:t>造を選択後、作成したいレベルを選択後、</a:t>
            </a:r>
            <a:endParaRPr lang="en-US" sz="12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構造モデルを自動的に作成できる機能となっています。</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4E3C76A6-DC38-CF71-02A9-35C5AA2B6B61}"/>
              </a:ext>
            </a:extLst>
          </p:cNvPr>
          <p:cNvSpPr/>
          <p:nvPr/>
        </p:nvSpPr>
        <p:spPr>
          <a:xfrm>
            <a:off x="0" y="2797167"/>
            <a:ext cx="12191996" cy="4060832"/>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146D22F6-AE6F-E69F-66E0-D1EB553FB8CE}"/>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28F6F861-3595-1521-304A-073DA218C81C}"/>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02D8FA27-9DFC-138F-4AA0-6DC7B204F05A}"/>
              </a:ext>
            </a:extLst>
          </p:cNvPr>
          <p:cNvSpPr txBox="1"/>
          <p:nvPr/>
        </p:nvSpPr>
        <p:spPr>
          <a:xfrm>
            <a:off x="2162336" y="341372"/>
            <a:ext cx="4734854"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プラグイン利用権限と会員費</a:t>
            </a:r>
          </a:p>
        </p:txBody>
      </p:sp>
      <p:sp>
        <p:nvSpPr>
          <p:cNvPr id="6" name="テキスト ボックス 8">
            <a:extLst>
              <a:ext uri="{FF2B5EF4-FFF2-40B4-BE49-F238E27FC236}">
                <a16:creationId xmlns:a16="http://schemas.microsoft.com/office/drawing/2014/main" id="{2516DC28-CB55-25BB-A3DC-476EE4DB81E4}"/>
              </a:ext>
            </a:extLst>
          </p:cNvPr>
          <p:cNvSpPr txBox="1"/>
          <p:nvPr/>
        </p:nvSpPr>
        <p:spPr>
          <a:xfrm>
            <a:off x="168066" y="1249353"/>
            <a:ext cx="7878653"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プラグインの権限</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3333"/>
                </a:solidFill>
                <a:uFillTx/>
                <a:latin typeface="游ゴシック" pitchFamily="50"/>
                <a:ea typeface="游ゴシック" pitchFamily="50"/>
              </a:rPr>
              <a:t>BIM fan!</a:t>
            </a:r>
            <a:r>
              <a:rPr lang="ja-JP" sz="1800" b="0" i="0" u="none" strike="noStrike" kern="1200" cap="none" spc="0" baseline="0">
                <a:solidFill>
                  <a:srgbClr val="333333"/>
                </a:solidFill>
                <a:uFillTx/>
                <a:latin typeface="游ゴシック" pitchFamily="50"/>
                <a:ea typeface="游ゴシック" pitchFamily="50"/>
              </a:rPr>
              <a:t>プレミアム会員になることでご利用可能となります。</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3333"/>
                </a:solidFill>
                <a:uFillTx/>
                <a:latin typeface="游ゴシック" pitchFamily="50"/>
                <a:ea typeface="游ゴシック" pitchFamily="50"/>
              </a:rPr>
              <a:t>(</a:t>
            </a:r>
            <a:r>
              <a:rPr lang="ja-JP" sz="1800" b="0" i="0" u="none" strike="noStrike" kern="1200" cap="none" spc="0" baseline="0">
                <a:solidFill>
                  <a:srgbClr val="333333"/>
                </a:solidFill>
                <a:uFillTx/>
                <a:latin typeface="游ゴシック" pitchFamily="50"/>
                <a:ea typeface="游ゴシック" pitchFamily="50"/>
              </a:rPr>
              <a:t>会員費：月額払いの場合、月額</a:t>
            </a:r>
            <a:r>
              <a:rPr lang="en-US" sz="1800" b="0" i="0" u="none" strike="noStrike" kern="1200" cap="none" spc="0" baseline="0">
                <a:solidFill>
                  <a:srgbClr val="333333"/>
                </a:solidFill>
                <a:uFillTx/>
                <a:latin typeface="游ゴシック" pitchFamily="50"/>
                <a:ea typeface="游ゴシック" pitchFamily="50"/>
              </a:rPr>
              <a:t>4,950</a:t>
            </a:r>
            <a:r>
              <a:rPr lang="ja-JP" sz="1800" b="0" i="0" u="none" strike="noStrike" kern="1200" cap="none" spc="0" baseline="0">
                <a:solidFill>
                  <a:srgbClr val="333333"/>
                </a:solidFill>
                <a:uFillTx/>
                <a:latin typeface="游ゴシック" pitchFamily="50"/>
                <a:ea typeface="游ゴシック" pitchFamily="50"/>
              </a:rPr>
              <a:t>円　年一括払いの場合、</a:t>
            </a:r>
            <a:r>
              <a:rPr lang="en-US" sz="1800" b="0" i="0" u="none" strike="noStrike" kern="1200" cap="none" spc="0" baseline="0">
                <a:solidFill>
                  <a:srgbClr val="333333"/>
                </a:solidFill>
                <a:uFillTx/>
                <a:latin typeface="游ゴシック" pitchFamily="50"/>
                <a:ea typeface="游ゴシック" pitchFamily="50"/>
              </a:rPr>
              <a:t>49,500</a:t>
            </a:r>
            <a:r>
              <a:rPr lang="ja-JP" sz="1800" b="0" i="0" u="none" strike="noStrike" kern="1200" cap="none" spc="0" baseline="0">
                <a:solidFill>
                  <a:srgbClr val="333333"/>
                </a:solidFill>
                <a:uFillTx/>
                <a:latin typeface="游ゴシック" pitchFamily="50"/>
                <a:ea typeface="游ゴシック" pitchFamily="50"/>
              </a:rPr>
              <a:t>円</a:t>
            </a:r>
            <a:r>
              <a:rPr lang="en-US" sz="1800" b="0" i="0" u="none" strike="noStrike" kern="1200" cap="none" spc="0" baseline="0">
                <a:solidFill>
                  <a:srgbClr val="333333"/>
                </a:solidFill>
                <a:uFillTx/>
                <a:latin typeface="游ゴシック" pitchFamily="50"/>
                <a:ea typeface="游ゴシック" pitchFamily="50"/>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また、法人会員の方は、人数に応じた割引も適用されます。</a:t>
            </a:r>
            <a:endParaRPr lang="en-US" sz="1800" b="0" i="0" u="none" strike="noStrike" kern="1200" cap="none" spc="0" baseline="0">
              <a:solidFill>
                <a:srgbClr val="333333"/>
              </a:solidFill>
              <a:uFillTx/>
              <a:latin typeface="游ゴシック" pitchFamily="50"/>
              <a:ea typeface="游ゴシック" pitchFamily="50"/>
            </a:endParaRPr>
          </a:p>
        </p:txBody>
      </p:sp>
      <p:grpSp>
        <p:nvGrpSpPr>
          <p:cNvPr id="7" name="グループ化 11">
            <a:extLst>
              <a:ext uri="{FF2B5EF4-FFF2-40B4-BE49-F238E27FC236}">
                <a16:creationId xmlns:a16="http://schemas.microsoft.com/office/drawing/2014/main" id="{7749C318-7726-9A30-2050-69DC8F690CDF}"/>
              </a:ext>
            </a:extLst>
          </p:cNvPr>
          <p:cNvGrpSpPr/>
          <p:nvPr/>
        </p:nvGrpSpPr>
        <p:grpSpPr>
          <a:xfrm>
            <a:off x="269967" y="3429000"/>
            <a:ext cx="5291477" cy="3302328"/>
            <a:chOff x="269967" y="3429000"/>
            <a:chExt cx="5291477" cy="3302328"/>
          </a:xfrm>
        </p:grpSpPr>
        <p:pic>
          <p:nvPicPr>
            <p:cNvPr id="8" name="図 6">
              <a:extLst>
                <a:ext uri="{FF2B5EF4-FFF2-40B4-BE49-F238E27FC236}">
                  <a16:creationId xmlns:a16="http://schemas.microsoft.com/office/drawing/2014/main" id="{0D5B0184-F6EE-5861-7430-1D8A9D1B7A40}"/>
                </a:ext>
              </a:extLst>
            </p:cNvPr>
            <p:cNvPicPr>
              <a:picLocks noChangeAspect="1"/>
            </p:cNvPicPr>
            <p:nvPr/>
          </p:nvPicPr>
          <p:blipFill>
            <a:blip r:embed="rId3"/>
            <a:stretch>
              <a:fillRect/>
            </a:stretch>
          </p:blipFill>
          <p:spPr>
            <a:xfrm>
              <a:off x="269967" y="3429000"/>
              <a:ext cx="5291477" cy="3302328"/>
            </a:xfrm>
            <a:prstGeom prst="rect">
              <a:avLst/>
            </a:prstGeom>
            <a:noFill/>
            <a:ln cap="flat">
              <a:noFill/>
            </a:ln>
          </p:spPr>
        </p:pic>
        <p:sp>
          <p:nvSpPr>
            <p:cNvPr id="9" name="正方形/長方形 7">
              <a:extLst>
                <a:ext uri="{FF2B5EF4-FFF2-40B4-BE49-F238E27FC236}">
                  <a16:creationId xmlns:a16="http://schemas.microsoft.com/office/drawing/2014/main" id="{183A1CB0-B3D6-611A-FB1A-9CD1ACD6DD60}"/>
                </a:ext>
              </a:extLst>
            </p:cNvPr>
            <p:cNvSpPr/>
            <p:nvPr/>
          </p:nvSpPr>
          <p:spPr>
            <a:xfrm>
              <a:off x="4283570" y="4427963"/>
              <a:ext cx="956206" cy="1961872"/>
            </a:xfrm>
            <a:prstGeom prst="rect">
              <a:avLst/>
            </a:prstGeom>
            <a:noFill/>
            <a:ln w="22229"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grpSp>
      <p:sp>
        <p:nvSpPr>
          <p:cNvPr id="10" name="テキスト ボックス 2">
            <a:extLst>
              <a:ext uri="{FF2B5EF4-FFF2-40B4-BE49-F238E27FC236}">
                <a16:creationId xmlns:a16="http://schemas.microsoft.com/office/drawing/2014/main" id="{A36FDCFF-B6C9-F09C-46C6-A3ACEAA2EEF3}"/>
              </a:ext>
            </a:extLst>
          </p:cNvPr>
          <p:cNvSpPr txBox="1"/>
          <p:nvPr/>
        </p:nvSpPr>
        <p:spPr>
          <a:xfrm>
            <a:off x="269967" y="3090443"/>
            <a:ext cx="2047853"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会員プラン</a:t>
            </a:r>
            <a:r>
              <a:rPr lang="en-US" sz="1600" b="0" i="0" u="none" strike="noStrike" kern="1200" cap="none" spc="0" baseline="0">
                <a:solidFill>
                  <a:srgbClr val="FFFFFF"/>
                </a:solidFill>
                <a:uFillTx/>
                <a:latin typeface="游ゴシック" pitchFamily="50"/>
                <a:ea typeface="游ゴシック" pitchFamily="50"/>
              </a:rPr>
              <a:t>(</a:t>
            </a:r>
            <a:r>
              <a:rPr lang="ja-JP" sz="1600" b="0" i="0" u="none" strike="noStrike" kern="1200" cap="none" spc="0" baseline="0">
                <a:solidFill>
                  <a:srgbClr val="FFFFFF"/>
                </a:solidFill>
                <a:uFillTx/>
                <a:latin typeface="游ゴシック" pitchFamily="50"/>
                <a:ea typeface="游ゴシック" pitchFamily="50"/>
              </a:rPr>
              <a:t>個人</a:t>
            </a:r>
            <a:r>
              <a:rPr lang="en-US" sz="1600" b="0" i="0" u="none" strike="noStrike" kern="1200" cap="none" spc="0" baseline="0">
                <a:solidFill>
                  <a:srgbClr val="FFFFFF"/>
                </a:solidFill>
                <a:uFillTx/>
                <a:latin typeface="游ゴシック" pitchFamily="50"/>
                <a:ea typeface="游ゴシック" pitchFamily="50"/>
              </a:rPr>
              <a:t>)</a:t>
            </a:r>
          </a:p>
        </p:txBody>
      </p:sp>
      <p:pic>
        <p:nvPicPr>
          <p:cNvPr id="11" name="図 9">
            <a:extLst>
              <a:ext uri="{FF2B5EF4-FFF2-40B4-BE49-F238E27FC236}">
                <a16:creationId xmlns:a16="http://schemas.microsoft.com/office/drawing/2014/main" id="{146F8281-2BC5-70FD-6B5D-1BBADAE6ABFD}"/>
              </a:ext>
            </a:extLst>
          </p:cNvPr>
          <p:cNvPicPr>
            <a:picLocks noChangeAspect="1"/>
          </p:cNvPicPr>
          <p:nvPr/>
        </p:nvPicPr>
        <p:blipFill>
          <a:blip r:embed="rId4"/>
          <a:stretch>
            <a:fillRect/>
          </a:stretch>
        </p:blipFill>
        <p:spPr>
          <a:xfrm>
            <a:off x="6096003" y="3429000"/>
            <a:ext cx="5860243" cy="3263630"/>
          </a:xfrm>
          <a:prstGeom prst="rect">
            <a:avLst/>
          </a:prstGeom>
          <a:noFill/>
          <a:ln cap="flat">
            <a:noFill/>
          </a:ln>
        </p:spPr>
      </p:pic>
      <p:sp>
        <p:nvSpPr>
          <p:cNvPr id="12" name="テキスト ボックス 10">
            <a:extLst>
              <a:ext uri="{FF2B5EF4-FFF2-40B4-BE49-F238E27FC236}">
                <a16:creationId xmlns:a16="http://schemas.microsoft.com/office/drawing/2014/main" id="{A24AB1B0-2786-D08E-B146-3631C7221C21}"/>
              </a:ext>
            </a:extLst>
          </p:cNvPr>
          <p:cNvSpPr txBox="1"/>
          <p:nvPr/>
        </p:nvSpPr>
        <p:spPr>
          <a:xfrm>
            <a:off x="6096003" y="3080412"/>
            <a:ext cx="3570512"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法人会員の契約人数に応じた割引額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正方形/長方形 3">
            <a:extLst>
              <a:ext uri="{FF2B5EF4-FFF2-40B4-BE49-F238E27FC236}">
                <a16:creationId xmlns:a16="http://schemas.microsoft.com/office/drawing/2014/main" id="{4175490F-13DD-36A5-F07A-9CD501DACFD9}"/>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3" name="図 5" descr="アイコン が含まれている画像&#10;&#10;自動的に生成された説明">
            <a:extLst>
              <a:ext uri="{FF2B5EF4-FFF2-40B4-BE49-F238E27FC236}">
                <a16:creationId xmlns:a16="http://schemas.microsoft.com/office/drawing/2014/main" id="{29FB4FE3-312B-58D8-6AAF-5194E689D910}"/>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4" name="テキスト ボックス 1">
            <a:extLst>
              <a:ext uri="{FF2B5EF4-FFF2-40B4-BE49-F238E27FC236}">
                <a16:creationId xmlns:a16="http://schemas.microsoft.com/office/drawing/2014/main" id="{C7A3AD4E-F3B5-31B5-A459-91C2FB766C80}"/>
              </a:ext>
            </a:extLst>
          </p:cNvPr>
          <p:cNvSpPr txBox="1"/>
          <p:nvPr/>
        </p:nvSpPr>
        <p:spPr>
          <a:xfrm>
            <a:off x="2162336" y="341372"/>
            <a:ext cx="3115059"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プラグイン機能一覧</a:t>
            </a:r>
          </a:p>
        </p:txBody>
      </p:sp>
      <p:graphicFrame>
        <p:nvGraphicFramePr>
          <p:cNvPr id="5" name="表 7">
            <a:extLst>
              <a:ext uri="{FF2B5EF4-FFF2-40B4-BE49-F238E27FC236}">
                <a16:creationId xmlns:a16="http://schemas.microsoft.com/office/drawing/2014/main" id="{1E1D78FD-150C-0A04-6F34-6AB2639FFDC6}"/>
              </a:ext>
            </a:extLst>
          </p:cNvPr>
          <p:cNvGraphicFramePr>
            <a:graphicFrameLocks noGrp="1"/>
          </p:cNvGraphicFramePr>
          <p:nvPr/>
        </p:nvGraphicFramePr>
        <p:xfrm>
          <a:off x="1630676" y="1325441"/>
          <a:ext cx="8930643" cy="4484912"/>
        </p:xfrm>
        <a:graphic>
          <a:graphicData uri="http://schemas.openxmlformats.org/drawingml/2006/table">
            <a:tbl>
              <a:tblPr>
                <a:effectLst/>
              </a:tblPr>
              <a:tblGrid>
                <a:gridCol w="1841427">
                  <a:extLst>
                    <a:ext uri="{9D8B030D-6E8A-4147-A177-3AD203B41FA5}">
                      <a16:colId xmlns:a16="http://schemas.microsoft.com/office/drawing/2014/main" val="1873445334"/>
                    </a:ext>
                  </a:extLst>
                </a:gridCol>
                <a:gridCol w="2443194">
                  <a:extLst>
                    <a:ext uri="{9D8B030D-6E8A-4147-A177-3AD203B41FA5}">
                      <a16:colId xmlns:a16="http://schemas.microsoft.com/office/drawing/2014/main" val="3573112009"/>
                    </a:ext>
                  </a:extLst>
                </a:gridCol>
                <a:gridCol w="1828800">
                  <a:extLst>
                    <a:ext uri="{9D8B030D-6E8A-4147-A177-3AD203B41FA5}">
                      <a16:colId xmlns:a16="http://schemas.microsoft.com/office/drawing/2014/main" val="2493085059"/>
                    </a:ext>
                  </a:extLst>
                </a:gridCol>
                <a:gridCol w="1018897">
                  <a:extLst>
                    <a:ext uri="{9D8B030D-6E8A-4147-A177-3AD203B41FA5}">
                      <a16:colId xmlns:a16="http://schemas.microsoft.com/office/drawing/2014/main" val="3859570284"/>
                    </a:ext>
                  </a:extLst>
                </a:gridCol>
                <a:gridCol w="1798323">
                  <a:extLst>
                    <a:ext uri="{9D8B030D-6E8A-4147-A177-3AD203B41FA5}">
                      <a16:colId xmlns:a16="http://schemas.microsoft.com/office/drawing/2014/main" val="1191695672"/>
                    </a:ext>
                  </a:extLst>
                </a:gridCol>
              </a:tblGrid>
              <a:tr h="380390">
                <a:tc>
                  <a:txBody>
                    <a:bodyPr/>
                    <a:lstStyle/>
                    <a:p>
                      <a:pPr lvl="0" algn="l" fontAlgn="ctr"/>
                      <a:r>
                        <a:rPr lang="ja-JP" sz="1100" b="0" i="0" u="none" strike="noStrike">
                          <a:solidFill>
                            <a:srgbClr val="FFFFFF"/>
                          </a:solidFill>
                          <a:latin typeface="游ゴシック" pitchFamily="50"/>
                          <a:ea typeface="游ゴシック" pitchFamily="50"/>
                        </a:rPr>
                        <a:t>　</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600" b="0" i="0" u="none" strike="noStrike">
                          <a:solidFill>
                            <a:srgbClr val="FFFFFF"/>
                          </a:solidFill>
                          <a:latin typeface="游ゴシック" pitchFamily="50"/>
                          <a:ea typeface="游ゴシック" pitchFamily="50"/>
                        </a:rPr>
                        <a:t>機能</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en-US" sz="1600" b="0" i="0" u="none" strike="noStrike">
                          <a:solidFill>
                            <a:srgbClr val="FFFFFF"/>
                          </a:solidFill>
                          <a:latin typeface="游ゴシック" pitchFamily="50"/>
                          <a:ea typeface="游ゴシック" pitchFamily="50"/>
                        </a:rPr>
                        <a:t>Archicad</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en-US" sz="1600" b="0" i="0" u="none" strike="noStrike">
                          <a:solidFill>
                            <a:srgbClr val="FFFFFF"/>
                          </a:solidFill>
                          <a:latin typeface="游ゴシック" pitchFamily="50"/>
                          <a:ea typeface="游ゴシック" pitchFamily="50"/>
                        </a:rPr>
                        <a:t>Revit</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en-US" sz="1600" b="0" i="0" u="none" strike="noStrike">
                          <a:solidFill>
                            <a:srgbClr val="FFFFFF"/>
                          </a:solidFill>
                          <a:latin typeface="游ゴシック" pitchFamily="50"/>
                          <a:ea typeface="游ゴシック" pitchFamily="50"/>
                        </a:rPr>
                        <a:t>Rhinoceros</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extLst>
                  <a:ext uri="{0D108BD9-81ED-4DB2-BD59-A6C34878D82A}">
                    <a16:rowId xmlns:a16="http://schemas.microsoft.com/office/drawing/2014/main" val="2527827379"/>
                  </a:ext>
                </a:extLst>
              </a:tr>
              <a:tr h="930200">
                <a:tc>
                  <a:txBody>
                    <a:bodyPr/>
                    <a:lstStyle/>
                    <a:p>
                      <a:pPr lvl="0" algn="l" fontAlgn="ctr"/>
                      <a:r>
                        <a:rPr lang="ja-JP" sz="1400" b="0" i="0" u="none" strike="noStrike">
                          <a:solidFill>
                            <a:srgbClr val="FFFFFF"/>
                          </a:solidFill>
                          <a:latin typeface="游ゴシック" pitchFamily="50"/>
                          <a:ea typeface="游ゴシック" pitchFamily="50"/>
                        </a:rPr>
                        <a:t>　</a:t>
                      </a:r>
                      <a:r>
                        <a:rPr lang="en-US" sz="1400" b="0" i="0" u="none" strike="noStrike">
                          <a:solidFill>
                            <a:srgbClr val="FFFFFF"/>
                          </a:solidFill>
                          <a:latin typeface="游ゴシック" pitchFamily="50"/>
                          <a:ea typeface="游ゴシック" pitchFamily="50"/>
                        </a:rPr>
                        <a:t>BIM fan!</a:t>
                      </a:r>
                      <a:r>
                        <a:rPr lang="ja-JP" sz="1400" b="0" i="0" u="none" strike="noStrike">
                          <a:solidFill>
                            <a:srgbClr val="FFFFFF"/>
                          </a:solidFill>
                          <a:latin typeface="游ゴシック" pitchFamily="50"/>
                          <a:ea typeface="游ゴシック" pitchFamily="50"/>
                        </a:rPr>
                        <a:t>コンテンツ</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l" fontAlgn="ctr"/>
                      <a:r>
                        <a:rPr lang="ja-JP" sz="1400" b="0" i="0" u="none" strike="noStrike">
                          <a:solidFill>
                            <a:srgbClr val="FFFFFF"/>
                          </a:solidFill>
                          <a:latin typeface="游ゴシック" pitchFamily="50"/>
                          <a:ea typeface="游ゴシック" pitchFamily="50"/>
                        </a:rPr>
                        <a:t>・</a:t>
                      </a:r>
                      <a:r>
                        <a:rPr lang="en-US" sz="1400" b="0" i="0" u="none" strike="noStrike">
                          <a:solidFill>
                            <a:srgbClr val="FFFFFF"/>
                          </a:solidFill>
                          <a:latin typeface="游ゴシック" pitchFamily="50"/>
                          <a:ea typeface="游ゴシック" pitchFamily="50"/>
                        </a:rPr>
                        <a:t>BIM fan!</a:t>
                      </a:r>
                      <a:r>
                        <a:rPr lang="ja-JP" sz="1400" b="0" i="0" u="none" strike="noStrike">
                          <a:solidFill>
                            <a:srgbClr val="FFFFFF"/>
                          </a:solidFill>
                          <a:latin typeface="游ゴシック" pitchFamily="50"/>
                          <a:ea typeface="游ゴシック" pitchFamily="50"/>
                        </a:rPr>
                        <a:t>サイトアクセス</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a:t>
                      </a:r>
                      <a:r>
                        <a:rPr lang="en-US" sz="1400" b="0" i="0" u="none" strike="noStrike">
                          <a:solidFill>
                            <a:srgbClr val="FFFFFF"/>
                          </a:solidFill>
                          <a:latin typeface="游ゴシック" pitchFamily="50"/>
                          <a:ea typeface="游ゴシック" pitchFamily="50"/>
                        </a:rPr>
                        <a:t>BIM</a:t>
                      </a:r>
                      <a:r>
                        <a:rPr lang="ja-JP" sz="1400" b="0" i="0" u="none" strike="noStrike">
                          <a:solidFill>
                            <a:srgbClr val="FFFFFF"/>
                          </a:solidFill>
                          <a:latin typeface="游ゴシック" pitchFamily="50"/>
                          <a:ea typeface="游ゴシック" pitchFamily="50"/>
                        </a:rPr>
                        <a:t>オブジェクトロード</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・アルゴリズム</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・教育コンテンツ</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br>
                        <a:rPr lang="en-US" sz="1200" b="0" i="0" u="none" strike="noStrike">
                          <a:solidFill>
                            <a:srgbClr val="FFFFFF"/>
                          </a:solidFill>
                          <a:latin typeface="游ゴシック" pitchFamily="50"/>
                          <a:ea typeface="游ゴシック" pitchFamily="50"/>
                        </a:rPr>
                      </a:br>
                      <a:r>
                        <a:rPr lang="en-US" sz="1100" b="0" i="0" u="none" strike="noStrike">
                          <a:solidFill>
                            <a:srgbClr val="FFFFFF"/>
                          </a:solidFill>
                          <a:latin typeface="游ゴシック" pitchFamily="50"/>
                          <a:ea typeface="游ゴシック" pitchFamily="50"/>
                        </a:rPr>
                        <a:t>(</a:t>
                      </a:r>
                      <a:r>
                        <a:rPr lang="ja-JP" sz="1100" b="0" i="0" u="none" strike="noStrike">
                          <a:solidFill>
                            <a:srgbClr val="FFFFFF"/>
                          </a:solidFill>
                          <a:latin typeface="游ゴシック" pitchFamily="50"/>
                          <a:ea typeface="游ゴシック" pitchFamily="50"/>
                        </a:rPr>
                        <a:t>アルゴリズムを除く</a:t>
                      </a:r>
                      <a:r>
                        <a:rPr lang="en-US" sz="1100" b="0" i="0" u="none" strike="noStrike">
                          <a:solidFill>
                            <a:srgbClr val="FFFFFF"/>
                          </a:solidFill>
                          <a:latin typeface="游ゴシック" pitchFamily="50"/>
                          <a:ea typeface="游ゴシック" pitchFamily="50"/>
                        </a:rPr>
                        <a:t>)</a:t>
                      </a:r>
                      <a:endParaRPr lang="en-US" sz="1200" b="0" i="0" u="none" strike="noStrike">
                        <a:solidFill>
                          <a:srgbClr val="FFFFFF"/>
                        </a:solidFill>
                        <a:latin typeface="游ゴシック" pitchFamily="50"/>
                        <a:ea typeface="游ゴシック" pitchFamily="50"/>
                      </a:endParaRP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a:t>
                      </a:r>
                      <a:endParaRPr lang="en-US" sz="1200" b="0" i="0" u="none" strike="noStrike">
                        <a:solidFill>
                          <a:srgbClr val="FFFFFF"/>
                        </a:solidFill>
                        <a:latin typeface="游ゴシック" pitchFamily="50"/>
                        <a:ea typeface="游ゴシック" pitchFamily="50"/>
                      </a:endParaRPr>
                    </a:p>
                    <a:p>
                      <a:pPr lvl="0" algn="ctr" fontAlgn="ctr"/>
                      <a:r>
                        <a:rPr lang="ja-JP" sz="1100" b="0" i="0" u="none" strike="noStrike">
                          <a:solidFill>
                            <a:srgbClr val="FFFFFF"/>
                          </a:solidFill>
                          <a:latin typeface="游ゴシック" pitchFamily="50"/>
                          <a:ea typeface="游ゴシック" pitchFamily="50"/>
                        </a:rPr>
                        <a:t>一部のアルゴリズムのみ</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extLst>
                  <a:ext uri="{0D108BD9-81ED-4DB2-BD59-A6C34878D82A}">
                    <a16:rowId xmlns:a16="http://schemas.microsoft.com/office/drawing/2014/main" val="1812155427"/>
                  </a:ext>
                </a:extLst>
              </a:tr>
              <a:tr h="797247">
                <a:tc>
                  <a:txBody>
                    <a:bodyPr/>
                    <a:lstStyle/>
                    <a:p>
                      <a:pPr lvl="0" algn="l" fontAlgn="ctr"/>
                      <a:r>
                        <a:rPr lang="ja-JP" sz="1400" b="0" i="0" u="none" strike="noStrike">
                          <a:solidFill>
                            <a:srgbClr val="FFFFFF"/>
                          </a:solidFill>
                          <a:latin typeface="游ゴシック" pitchFamily="50"/>
                          <a:ea typeface="游ゴシック" pitchFamily="50"/>
                        </a:rPr>
                        <a:t>　求積機能</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l" fontAlgn="ctr"/>
                      <a:r>
                        <a:rPr lang="ja-JP" sz="1400" b="0" i="0" u="none" strike="noStrike">
                          <a:solidFill>
                            <a:srgbClr val="FFFFFF"/>
                          </a:solidFill>
                          <a:latin typeface="游ゴシック" pitchFamily="50"/>
                          <a:ea typeface="游ゴシック" pitchFamily="50"/>
                        </a:rPr>
                        <a:t>・ビューの設定</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・求積図作成</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・面積表出力</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a:t>
                      </a:r>
                      <a:endParaRPr lang="en-US" sz="1200" b="0" i="0" u="none" strike="noStrike">
                        <a:solidFill>
                          <a:srgbClr val="FFFFFF"/>
                        </a:solidFill>
                        <a:latin typeface="游ゴシック" pitchFamily="50"/>
                        <a:ea typeface="游ゴシック" pitchFamily="50"/>
                      </a:endParaRP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extLst>
                  <a:ext uri="{0D108BD9-81ED-4DB2-BD59-A6C34878D82A}">
                    <a16:rowId xmlns:a16="http://schemas.microsoft.com/office/drawing/2014/main" val="4206025656"/>
                  </a:ext>
                </a:extLst>
              </a:tr>
              <a:tr h="343576">
                <a:tc>
                  <a:txBody>
                    <a:bodyPr/>
                    <a:lstStyle/>
                    <a:p>
                      <a:pPr lvl="0" algn="l" fontAlgn="ctr"/>
                      <a:r>
                        <a:rPr lang="ja-JP" sz="1400" b="0" i="0" u="none" strike="noStrike">
                          <a:solidFill>
                            <a:srgbClr val="FFFFFF"/>
                          </a:solidFill>
                          <a:latin typeface="游ゴシック" pitchFamily="50"/>
                          <a:ea typeface="游ゴシック" pitchFamily="50"/>
                        </a:rPr>
                        <a:t>　</a:t>
                      </a:r>
                      <a:r>
                        <a:rPr lang="en-US" sz="1400" b="0" i="0" u="none" strike="noStrike">
                          <a:solidFill>
                            <a:srgbClr val="FFFFFF"/>
                          </a:solidFill>
                          <a:latin typeface="游ゴシック" pitchFamily="50"/>
                          <a:ea typeface="游ゴシック" pitchFamily="50"/>
                        </a:rPr>
                        <a:t>BIM-Excel</a:t>
                      </a:r>
                      <a:r>
                        <a:rPr lang="ja-JP" sz="1400" b="0" i="0" u="none" strike="noStrike">
                          <a:solidFill>
                            <a:srgbClr val="FFFFFF"/>
                          </a:solidFill>
                          <a:latin typeface="游ゴシック" pitchFamily="50"/>
                          <a:ea typeface="游ゴシック" pitchFamily="50"/>
                        </a:rPr>
                        <a:t>連携</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l" fontAlgn="ctr"/>
                      <a:r>
                        <a:rPr lang="ja-JP" sz="1400" b="0" i="0" u="none" strike="noStrike">
                          <a:solidFill>
                            <a:srgbClr val="FFFFFF"/>
                          </a:solidFill>
                          <a:latin typeface="游ゴシック" pitchFamily="50"/>
                          <a:ea typeface="游ゴシック" pitchFamily="50"/>
                        </a:rPr>
                        <a:t>・</a:t>
                      </a:r>
                      <a:r>
                        <a:rPr lang="zh-TW" sz="1400" b="0" i="0" u="none" strike="noStrike">
                          <a:solidFill>
                            <a:srgbClr val="FFFFFF"/>
                          </a:solidFill>
                          <a:latin typeface="游ゴシック" pitchFamily="50"/>
                          <a:ea typeface="游ゴシック" pitchFamily="50"/>
                        </a:rPr>
                        <a:t>確認申請</a:t>
                      </a:r>
                      <a:r>
                        <a:rPr lang="en-US" sz="1400" b="0" i="0" u="none" strike="noStrike">
                          <a:solidFill>
                            <a:srgbClr val="FFFFFF"/>
                          </a:solidFill>
                          <a:latin typeface="游ゴシック" pitchFamily="50"/>
                          <a:ea typeface="游ゴシック" pitchFamily="50"/>
                        </a:rPr>
                        <a:t>Excel</a:t>
                      </a:r>
                      <a:r>
                        <a:rPr lang="zh-TW" sz="1400" b="0" i="0" u="none" strike="noStrike">
                          <a:solidFill>
                            <a:srgbClr val="FFFFFF"/>
                          </a:solidFill>
                          <a:latin typeface="游ゴシック" pitchFamily="50"/>
                          <a:ea typeface="游ゴシック" pitchFamily="50"/>
                        </a:rPr>
                        <a:t>連携</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r>
                        <a:rPr lang="en-US" sz="1200" b="0" i="0" u="none" strike="noStrike">
                          <a:solidFill>
                            <a:srgbClr val="FFFFFF"/>
                          </a:solidFill>
                          <a:latin typeface="游ゴシック" pitchFamily="50"/>
                          <a:ea typeface="游ゴシック" pitchFamily="50"/>
                        </a:rPr>
                        <a:t>※</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a:t>
                      </a:r>
                      <a:endParaRPr lang="en-US" sz="1200" b="0" i="0" u="none" strike="noStrike">
                        <a:solidFill>
                          <a:srgbClr val="FFFFFF"/>
                        </a:solidFill>
                        <a:latin typeface="游ゴシック" pitchFamily="50"/>
                        <a:ea typeface="游ゴシック" pitchFamily="50"/>
                      </a:endParaRP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extLst>
                  <a:ext uri="{0D108BD9-81ED-4DB2-BD59-A6C34878D82A}">
                    <a16:rowId xmlns:a16="http://schemas.microsoft.com/office/drawing/2014/main" val="1568988281"/>
                  </a:ext>
                </a:extLst>
              </a:tr>
              <a:tr h="1550118">
                <a:tc>
                  <a:txBody>
                    <a:bodyPr/>
                    <a:lstStyle/>
                    <a:p>
                      <a:pPr lvl="0" algn="l" fontAlgn="ctr"/>
                      <a:r>
                        <a:rPr lang="ja-JP" sz="1400" b="0" i="0" u="none" strike="noStrike">
                          <a:solidFill>
                            <a:srgbClr val="FFFFFF"/>
                          </a:solidFill>
                          <a:latin typeface="游ゴシック" pitchFamily="50"/>
                          <a:ea typeface="游ゴシック" pitchFamily="50"/>
                        </a:rPr>
                        <a:t>　業務効率</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l" fontAlgn="ctr"/>
                      <a:r>
                        <a:rPr lang="ja-JP" sz="1400" b="0" i="0" u="none" strike="noStrike">
                          <a:solidFill>
                            <a:srgbClr val="FFFFFF"/>
                          </a:solidFill>
                          <a:latin typeface="游ゴシック" pitchFamily="50"/>
                          <a:ea typeface="游ゴシック" pitchFamily="50"/>
                        </a:rPr>
                        <a:t>・通芯、レベル線作成</a:t>
                      </a:r>
                      <a:endParaRPr lang="en-US" sz="1400" b="0" i="0" u="none" strike="noStrike">
                        <a:solidFill>
                          <a:srgbClr val="FFFFFF"/>
                        </a:solidFill>
                        <a:latin typeface="游ゴシック" pitchFamily="50"/>
                        <a:ea typeface="游ゴシック" pitchFamily="50"/>
                      </a:endParaRPr>
                    </a:p>
                    <a:p>
                      <a:pPr lvl="0" algn="l" fontAlgn="ctr"/>
                      <a:r>
                        <a:rPr lang="ja-JP" sz="1400" b="0" i="0" u="none" strike="noStrike">
                          <a:solidFill>
                            <a:srgbClr val="FFFFFF"/>
                          </a:solidFill>
                          <a:latin typeface="游ゴシック" pitchFamily="50"/>
                          <a:ea typeface="游ゴシック" pitchFamily="50"/>
                        </a:rPr>
                        <a:t>・集計表編集</a:t>
                      </a:r>
                    </a:p>
                    <a:p>
                      <a:pPr lvl="0" algn="l" fontAlgn="ctr"/>
                      <a:r>
                        <a:rPr lang="ja-JP" sz="1400" b="0" i="0" u="none" strike="noStrike">
                          <a:solidFill>
                            <a:srgbClr val="FFFFFF"/>
                          </a:solidFill>
                          <a:latin typeface="游ゴシック" pitchFamily="50"/>
                          <a:ea typeface="游ゴシック" pitchFamily="50"/>
                        </a:rPr>
                        <a:t>・外部仕上登録</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・内部仕上標準仕様登録</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・内部仕上標準仕様コピー</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・建具標準仕様登録</a:t>
                      </a:r>
                      <a:br>
                        <a:rPr lang="en-US" sz="1400" b="0" i="0" u="none" strike="noStrike">
                          <a:solidFill>
                            <a:srgbClr val="FFFFFF"/>
                          </a:solidFill>
                          <a:latin typeface="游ゴシック" pitchFamily="50"/>
                          <a:ea typeface="游ゴシック" pitchFamily="50"/>
                        </a:rPr>
                      </a:br>
                      <a:r>
                        <a:rPr lang="ja-JP" sz="1400" b="0" i="0" u="none" strike="noStrike">
                          <a:solidFill>
                            <a:srgbClr val="FFFFFF"/>
                          </a:solidFill>
                          <a:latin typeface="游ゴシック" pitchFamily="50"/>
                          <a:ea typeface="游ゴシック" pitchFamily="50"/>
                        </a:rPr>
                        <a:t>・建具標準仕様コピー</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a:t>
                      </a:r>
                      <a:r>
                        <a:rPr lang="en-US" sz="1200" b="0" i="0" u="none" strike="noStrike">
                          <a:solidFill>
                            <a:srgbClr val="FFFFFF"/>
                          </a:solidFill>
                          <a:latin typeface="游ゴシック" pitchFamily="50"/>
                          <a:ea typeface="游ゴシック" pitchFamily="50"/>
                        </a:rPr>
                        <a:t>※</a:t>
                      </a:r>
                    </a:p>
                    <a:p>
                      <a:pPr lvl="0" algn="ctr" fontAlgn="ctr"/>
                      <a:r>
                        <a:rPr lang="ja-JP" sz="800" b="0" i="0" u="none" strike="noStrike">
                          <a:solidFill>
                            <a:srgbClr val="FFFFFF"/>
                          </a:solidFill>
                          <a:latin typeface="游ゴシック" pitchFamily="50"/>
                          <a:ea typeface="游ゴシック" pitchFamily="50"/>
                        </a:rPr>
                        <a:t>（通芯・レベル線作成を除く機能）</a:t>
                      </a:r>
                      <a:endParaRPr lang="en-US" sz="800" b="0" i="0" u="none" strike="noStrike">
                        <a:solidFill>
                          <a:srgbClr val="FFFFFF"/>
                        </a:solidFill>
                        <a:latin typeface="游ゴシック" pitchFamily="50"/>
                        <a:ea typeface="游ゴシック" pitchFamily="50"/>
                      </a:endParaRP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a:t>
                      </a:r>
                      <a:endParaRPr lang="en-US" sz="1200" b="0" i="0" u="none" strike="noStrike">
                        <a:solidFill>
                          <a:srgbClr val="FFFFFF"/>
                        </a:solidFill>
                        <a:latin typeface="游ゴシック" pitchFamily="50"/>
                        <a:ea typeface="游ゴシック" pitchFamily="50"/>
                      </a:endParaRP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extLst>
                  <a:ext uri="{0D108BD9-81ED-4DB2-BD59-A6C34878D82A}">
                    <a16:rowId xmlns:a16="http://schemas.microsoft.com/office/drawing/2014/main" val="2155259187"/>
                  </a:ext>
                </a:extLst>
              </a:tr>
              <a:tr h="483370">
                <a:tc>
                  <a:txBody>
                    <a:bodyPr/>
                    <a:lstStyle/>
                    <a:p>
                      <a:pPr lvl="0" algn="l" fontAlgn="ctr"/>
                      <a:r>
                        <a:rPr lang="ja-JP" sz="1400" b="0" i="0" u="none" strike="noStrike">
                          <a:solidFill>
                            <a:srgbClr val="FFFFFF"/>
                          </a:solidFill>
                          <a:latin typeface="游ゴシック" pitchFamily="50"/>
                          <a:ea typeface="游ゴシック" pitchFamily="50"/>
                        </a:rPr>
                        <a:t>　構造自動作成</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l" fontAlgn="ctr"/>
                      <a:r>
                        <a:rPr lang="ja-JP" sz="1400" b="0" i="0" u="none" strike="noStrike">
                          <a:solidFill>
                            <a:srgbClr val="FFFFFF"/>
                          </a:solidFill>
                          <a:latin typeface="游ゴシック" pitchFamily="50"/>
                          <a:ea typeface="游ゴシック" pitchFamily="50"/>
                        </a:rPr>
                        <a:t>・簡易的な構造モデルを作成</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100" b="0" i="0" u="none" strike="noStrike">
                          <a:solidFill>
                            <a:srgbClr val="FFFFFF"/>
                          </a:solidFill>
                          <a:latin typeface="游ゴシック" pitchFamily="50"/>
                          <a:ea typeface="游ゴシック" pitchFamily="50"/>
                        </a:rPr>
                        <a:t>×</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〇</a:t>
                      </a: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tc>
                  <a:txBody>
                    <a:bodyPr/>
                    <a:lstStyle/>
                    <a:p>
                      <a:pPr lvl="0" algn="ctr" fontAlgn="ctr"/>
                      <a:r>
                        <a:rPr lang="ja-JP" sz="1200" b="0" i="0" u="none" strike="noStrike">
                          <a:solidFill>
                            <a:srgbClr val="FFFFFF"/>
                          </a:solidFill>
                          <a:latin typeface="游ゴシック" pitchFamily="50"/>
                          <a:ea typeface="游ゴシック" pitchFamily="50"/>
                        </a:rPr>
                        <a:t>×</a:t>
                      </a:r>
                      <a:endParaRPr lang="en-US" sz="1200" b="0" i="0" u="none" strike="noStrike">
                        <a:solidFill>
                          <a:srgbClr val="FFFFFF"/>
                        </a:solidFill>
                        <a:latin typeface="游ゴシック" pitchFamily="50"/>
                        <a:ea typeface="游ゴシック" pitchFamily="50"/>
                      </a:endParaRPr>
                    </a:p>
                  </a:txBody>
                  <a:tcPr marL="9528" marR="9528" marT="9528"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333333"/>
                    </a:solidFill>
                  </a:tcPr>
                </a:tc>
                <a:extLst>
                  <a:ext uri="{0D108BD9-81ED-4DB2-BD59-A6C34878D82A}">
                    <a16:rowId xmlns:a16="http://schemas.microsoft.com/office/drawing/2014/main" val="2940399731"/>
                  </a:ext>
                </a:extLst>
              </a:tr>
            </a:tbl>
          </a:graphicData>
        </a:graphic>
      </p:graphicFrame>
      <p:sp>
        <p:nvSpPr>
          <p:cNvPr id="6" name="テキスト ボックス 8">
            <a:extLst>
              <a:ext uri="{FF2B5EF4-FFF2-40B4-BE49-F238E27FC236}">
                <a16:creationId xmlns:a16="http://schemas.microsoft.com/office/drawing/2014/main" id="{77B9FC84-A768-5CCC-FF6F-332493BFAF14}"/>
              </a:ext>
            </a:extLst>
          </p:cNvPr>
          <p:cNvSpPr txBox="1"/>
          <p:nvPr/>
        </p:nvSpPr>
        <p:spPr>
          <a:xfrm>
            <a:off x="1630676" y="5972330"/>
            <a:ext cx="894370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333333"/>
                </a:solidFill>
                <a:uFillTx/>
                <a:latin typeface="游ゴシック" pitchFamily="50"/>
                <a:ea typeface="游ゴシック" pitchFamily="50"/>
              </a:rPr>
              <a:t>BIM fan!</a:t>
            </a:r>
            <a:r>
              <a:rPr lang="ja-JP" sz="1400" b="0" i="0" u="none" strike="noStrike" kern="1200" cap="none" spc="0" baseline="0">
                <a:solidFill>
                  <a:srgbClr val="333333"/>
                </a:solidFill>
                <a:uFillTx/>
                <a:latin typeface="游ゴシック" pitchFamily="50"/>
                <a:ea typeface="游ゴシック" pitchFamily="50"/>
              </a:rPr>
              <a:t>ユーザー様からのご意見を参考にバージョンアップ、新たな機能を開発しております</a:t>
            </a:r>
            <a:endParaRPr lang="en-US" sz="14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333333"/>
                </a:solidFill>
                <a:uFillTx/>
                <a:latin typeface="游ゴシック" pitchFamily="50"/>
                <a:ea typeface="游ゴシック" pitchFamily="50"/>
              </a:rPr>
              <a:t>※</a:t>
            </a:r>
            <a:r>
              <a:rPr lang="ja-JP" sz="1400" b="0" i="0" u="none" strike="noStrike" kern="1200" cap="none" spc="0" baseline="0">
                <a:solidFill>
                  <a:srgbClr val="333333"/>
                </a:solidFill>
                <a:uFillTx/>
                <a:latin typeface="游ゴシック" pitchFamily="50"/>
                <a:ea typeface="游ゴシック" pitchFamily="50"/>
              </a:rPr>
              <a:t>近日中にリリース予定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正方形/長方形 13">
            <a:extLst>
              <a:ext uri="{FF2B5EF4-FFF2-40B4-BE49-F238E27FC236}">
                <a16:creationId xmlns:a16="http://schemas.microsoft.com/office/drawing/2014/main" id="{5E70C6EC-5513-0CC0-8106-9CF533CF6B4A}"/>
              </a:ext>
            </a:extLst>
          </p:cNvPr>
          <p:cNvSpPr/>
          <p:nvPr/>
        </p:nvSpPr>
        <p:spPr>
          <a:xfrm>
            <a:off x="0" y="2039633"/>
            <a:ext cx="12191996" cy="4818366"/>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C149BD0C-1532-1C9A-184D-E288DA140CC7}"/>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D44FA2C9-104A-0C5C-B66C-180951723953}"/>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ABA15DBA-E62E-FD01-FE91-24AD2A15550A}"/>
              </a:ext>
            </a:extLst>
          </p:cNvPr>
          <p:cNvSpPr txBox="1"/>
          <p:nvPr/>
        </p:nvSpPr>
        <p:spPr>
          <a:xfrm>
            <a:off x="2162336" y="261198"/>
            <a:ext cx="1416890"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D852C3E6-B2A8-A463-14A9-5D701F0146A6}"/>
              </a:ext>
            </a:extLst>
          </p:cNvPr>
          <p:cNvSpPr txBox="1"/>
          <p:nvPr/>
        </p:nvSpPr>
        <p:spPr>
          <a:xfrm>
            <a:off x="168066" y="1327187"/>
            <a:ext cx="199426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プラグインの</a:t>
            </a:r>
            <a:r>
              <a:rPr lang="en-US" sz="1800" b="0" i="0" u="none" strike="noStrike" kern="1200" cap="none" spc="0" baseline="0">
                <a:solidFill>
                  <a:srgbClr val="333333"/>
                </a:solidFill>
                <a:uFillTx/>
                <a:latin typeface="游ゴシック" pitchFamily="50"/>
                <a:ea typeface="游ゴシック" pitchFamily="50"/>
              </a:rPr>
              <a:t>UI</a:t>
            </a:r>
          </a:p>
        </p:txBody>
      </p:sp>
      <p:pic>
        <p:nvPicPr>
          <p:cNvPr id="7" name="図 4">
            <a:extLst>
              <a:ext uri="{FF2B5EF4-FFF2-40B4-BE49-F238E27FC236}">
                <a16:creationId xmlns:a16="http://schemas.microsoft.com/office/drawing/2014/main" id="{E5B7AC6C-BBE6-4B3D-69D3-5C102082CC5E}"/>
              </a:ext>
            </a:extLst>
          </p:cNvPr>
          <p:cNvPicPr>
            <a:picLocks noChangeAspect="1"/>
          </p:cNvPicPr>
          <p:nvPr/>
        </p:nvPicPr>
        <p:blipFill>
          <a:blip r:embed="rId3"/>
          <a:srcRect t="-1" b="2699"/>
          <a:stretch>
            <a:fillRect/>
          </a:stretch>
        </p:blipFill>
        <p:spPr>
          <a:xfrm>
            <a:off x="501082" y="3802130"/>
            <a:ext cx="11189832" cy="1150004"/>
          </a:xfrm>
          <a:prstGeom prst="rect">
            <a:avLst/>
          </a:prstGeom>
          <a:noFill/>
          <a:ln cap="flat">
            <a:noFill/>
          </a:ln>
        </p:spPr>
      </p:pic>
      <p:sp>
        <p:nvSpPr>
          <p:cNvPr id="8" name="テキスト ボックス 6">
            <a:extLst>
              <a:ext uri="{FF2B5EF4-FFF2-40B4-BE49-F238E27FC236}">
                <a16:creationId xmlns:a16="http://schemas.microsoft.com/office/drawing/2014/main" id="{D049C376-68CA-C047-92AF-BC8BC493C65A}"/>
              </a:ext>
            </a:extLst>
          </p:cNvPr>
          <p:cNvSpPr txBox="1"/>
          <p:nvPr/>
        </p:nvSpPr>
        <p:spPr>
          <a:xfrm>
            <a:off x="501082" y="3502408"/>
            <a:ext cx="92049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游ゴシック" pitchFamily="50"/>
                <a:ea typeface="游ゴシック" pitchFamily="50"/>
              </a:rPr>
              <a:t>Revit</a:t>
            </a:r>
          </a:p>
        </p:txBody>
      </p:sp>
      <p:pic>
        <p:nvPicPr>
          <p:cNvPr id="9" name="図 10">
            <a:extLst>
              <a:ext uri="{FF2B5EF4-FFF2-40B4-BE49-F238E27FC236}">
                <a16:creationId xmlns:a16="http://schemas.microsoft.com/office/drawing/2014/main" id="{99C30543-C2F2-B533-0014-5A33CD65AD11}"/>
              </a:ext>
            </a:extLst>
          </p:cNvPr>
          <p:cNvPicPr>
            <a:picLocks noChangeAspect="1"/>
          </p:cNvPicPr>
          <p:nvPr/>
        </p:nvPicPr>
        <p:blipFill>
          <a:blip r:embed="rId4"/>
          <a:srcRect b="9101"/>
          <a:stretch>
            <a:fillRect/>
          </a:stretch>
        </p:blipFill>
        <p:spPr>
          <a:xfrm>
            <a:off x="3638434" y="2377385"/>
            <a:ext cx="3833521" cy="1081616"/>
          </a:xfrm>
          <a:prstGeom prst="rect">
            <a:avLst/>
          </a:prstGeom>
          <a:noFill/>
          <a:ln cap="flat">
            <a:noFill/>
          </a:ln>
        </p:spPr>
      </p:pic>
      <p:sp>
        <p:nvSpPr>
          <p:cNvPr id="10" name="テキスト ボックス 11">
            <a:extLst>
              <a:ext uri="{FF2B5EF4-FFF2-40B4-BE49-F238E27FC236}">
                <a16:creationId xmlns:a16="http://schemas.microsoft.com/office/drawing/2014/main" id="{9CCBD627-7246-EB5B-DAF0-CD713E09DA2E}"/>
              </a:ext>
            </a:extLst>
          </p:cNvPr>
          <p:cNvSpPr txBox="1"/>
          <p:nvPr/>
        </p:nvSpPr>
        <p:spPr>
          <a:xfrm>
            <a:off x="3579226" y="2034174"/>
            <a:ext cx="124707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游ゴシック" pitchFamily="50"/>
                <a:ea typeface="游ゴシック" pitchFamily="50"/>
              </a:rPr>
              <a:t>Archicad</a:t>
            </a:r>
          </a:p>
        </p:txBody>
      </p:sp>
      <p:sp>
        <p:nvSpPr>
          <p:cNvPr id="11" name="テキスト ボックス 2">
            <a:extLst>
              <a:ext uri="{FF2B5EF4-FFF2-40B4-BE49-F238E27FC236}">
                <a16:creationId xmlns:a16="http://schemas.microsoft.com/office/drawing/2014/main" id="{D036D85D-0D6E-C774-F947-8D807211A057}"/>
              </a:ext>
            </a:extLst>
          </p:cNvPr>
          <p:cNvSpPr txBox="1"/>
          <p:nvPr/>
        </p:nvSpPr>
        <p:spPr>
          <a:xfrm>
            <a:off x="501082" y="5251838"/>
            <a:ext cx="149317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游ゴシック" pitchFamily="50"/>
                <a:ea typeface="游ゴシック" pitchFamily="50"/>
              </a:rPr>
              <a:t>Rhinoceros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206FCC94-C666-2379-BDC8-4F97ACA7E37C}"/>
              </a:ext>
            </a:extLst>
          </p:cNvPr>
          <p:cNvSpPr/>
          <p:nvPr/>
        </p:nvSpPr>
        <p:spPr>
          <a:xfrm>
            <a:off x="0" y="2821015"/>
            <a:ext cx="12191996" cy="4036984"/>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06AA2206-B638-D0E2-C822-C5FFDADB65A1}"/>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7B8B912C-91AB-DDD3-1460-1E94547DFB6B}"/>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3D065C2A-86FB-B00A-DEF1-8398CD485629}"/>
              </a:ext>
            </a:extLst>
          </p:cNvPr>
          <p:cNvSpPr txBox="1"/>
          <p:nvPr/>
        </p:nvSpPr>
        <p:spPr>
          <a:xfrm>
            <a:off x="2162336" y="261198"/>
            <a:ext cx="1456602"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265B8E11-4AB0-B3AA-F192-B01CACE08E38}"/>
              </a:ext>
            </a:extLst>
          </p:cNvPr>
          <p:cNvSpPr txBox="1"/>
          <p:nvPr/>
        </p:nvSpPr>
        <p:spPr>
          <a:xfrm>
            <a:off x="168066" y="1302379"/>
            <a:ext cx="521609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3333"/>
                </a:solidFill>
                <a:uFillTx/>
                <a:latin typeface="游ゴシック" pitchFamily="50"/>
                <a:ea typeface="游ゴシック" pitchFamily="50"/>
              </a:rPr>
              <a:t>BIM fan!</a:t>
            </a:r>
            <a:r>
              <a:rPr lang="ja-JP" sz="1800" b="0" i="0" u="none" strike="noStrike" kern="1200" cap="none" spc="0" baseline="0">
                <a:solidFill>
                  <a:srgbClr val="333333"/>
                </a:solidFill>
                <a:uFillTx/>
                <a:latin typeface="游ゴシック" pitchFamily="50"/>
                <a:ea typeface="游ゴシック" pitchFamily="50"/>
              </a:rPr>
              <a:t>コンテンツ</a:t>
            </a:r>
            <a:r>
              <a:rPr lang="en-US" sz="1800" b="0" i="0" u="none" strike="noStrike" kern="1200" cap="none" spc="0" baseline="0">
                <a:solidFill>
                  <a:srgbClr val="333333"/>
                </a:solidFill>
                <a:uFillTx/>
                <a:latin typeface="游ゴシック" pitchFamily="50"/>
                <a:ea typeface="游ゴシック" pitchFamily="50"/>
              </a:rPr>
              <a:t>(Archicad</a:t>
            </a:r>
            <a:r>
              <a:rPr lang="ja-JP" sz="1800" b="0" i="0" u="none" strike="noStrike" kern="1200" cap="none" spc="0" baseline="0">
                <a:solidFill>
                  <a:srgbClr val="333333"/>
                </a:solidFill>
                <a:uFillTx/>
                <a:latin typeface="游ゴシック" pitchFamily="50"/>
                <a:ea typeface="游ゴシック" pitchFamily="50"/>
              </a:rPr>
              <a:t>、</a:t>
            </a:r>
            <a:r>
              <a:rPr lang="en-US" sz="1800" b="0" i="0" u="none" strike="noStrike" kern="1200" cap="none" spc="0" baseline="0">
                <a:solidFill>
                  <a:srgbClr val="333333"/>
                </a:solidFill>
                <a:uFillTx/>
                <a:latin typeface="游ゴシック" pitchFamily="50"/>
                <a:ea typeface="游ゴシック" pitchFamily="50"/>
              </a:rPr>
              <a:t>Revit)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公式サイトへのアクセスやコンテンツのロード、アルゴリズム実行、学習動画視聴ができます。</a:t>
            </a:r>
          </a:p>
        </p:txBody>
      </p:sp>
      <p:pic>
        <p:nvPicPr>
          <p:cNvPr id="7" name="図 4">
            <a:extLst>
              <a:ext uri="{FF2B5EF4-FFF2-40B4-BE49-F238E27FC236}">
                <a16:creationId xmlns:a16="http://schemas.microsoft.com/office/drawing/2014/main" id="{E615ECCC-B7A0-BD58-0563-A30F6706771E}"/>
              </a:ext>
            </a:extLst>
          </p:cNvPr>
          <p:cNvPicPr>
            <a:picLocks noChangeAspect="1"/>
          </p:cNvPicPr>
          <p:nvPr/>
        </p:nvPicPr>
        <p:blipFill>
          <a:blip r:embed="rId3"/>
          <a:srcRect t="-1" r="79652" b="2699"/>
          <a:stretch>
            <a:fillRect/>
          </a:stretch>
        </p:blipFill>
        <p:spPr>
          <a:xfrm>
            <a:off x="8570387" y="1439229"/>
            <a:ext cx="2131804" cy="1076696"/>
          </a:xfrm>
          <a:prstGeom prst="rect">
            <a:avLst/>
          </a:prstGeom>
          <a:noFill/>
          <a:ln cap="flat">
            <a:noFill/>
          </a:ln>
        </p:spPr>
      </p:pic>
      <p:pic>
        <p:nvPicPr>
          <p:cNvPr id="8" name="図 7">
            <a:extLst>
              <a:ext uri="{FF2B5EF4-FFF2-40B4-BE49-F238E27FC236}">
                <a16:creationId xmlns:a16="http://schemas.microsoft.com/office/drawing/2014/main" id="{2405B740-E36E-5A89-9891-4410E65DE2F2}"/>
              </a:ext>
            </a:extLst>
          </p:cNvPr>
          <p:cNvPicPr>
            <a:picLocks noChangeAspect="1"/>
          </p:cNvPicPr>
          <p:nvPr/>
        </p:nvPicPr>
        <p:blipFill>
          <a:blip r:embed="rId4"/>
          <a:srcRect l="13134" r="12972"/>
          <a:stretch>
            <a:fillRect/>
          </a:stretch>
        </p:blipFill>
        <p:spPr>
          <a:xfrm>
            <a:off x="246860" y="3732653"/>
            <a:ext cx="2799188" cy="1930481"/>
          </a:xfrm>
          <a:prstGeom prst="rect">
            <a:avLst/>
          </a:prstGeom>
          <a:noFill/>
          <a:ln cap="flat">
            <a:noFill/>
          </a:ln>
        </p:spPr>
      </p:pic>
      <p:sp>
        <p:nvSpPr>
          <p:cNvPr id="9" name="テキスト ボックス 9">
            <a:extLst>
              <a:ext uri="{FF2B5EF4-FFF2-40B4-BE49-F238E27FC236}">
                <a16:creationId xmlns:a16="http://schemas.microsoft.com/office/drawing/2014/main" id="{F158C188-2376-2274-B873-5F3A0F85BE2F}"/>
              </a:ext>
            </a:extLst>
          </p:cNvPr>
          <p:cNvSpPr txBox="1"/>
          <p:nvPr/>
        </p:nvSpPr>
        <p:spPr>
          <a:xfrm>
            <a:off x="1111206" y="3382191"/>
            <a:ext cx="1051130"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游ゴシック" pitchFamily="50"/>
                <a:ea typeface="游ゴシック" pitchFamily="50"/>
              </a:rPr>
              <a:t>BIM fan!</a:t>
            </a:r>
          </a:p>
        </p:txBody>
      </p:sp>
      <p:pic>
        <p:nvPicPr>
          <p:cNvPr id="10" name="図 15">
            <a:extLst>
              <a:ext uri="{FF2B5EF4-FFF2-40B4-BE49-F238E27FC236}">
                <a16:creationId xmlns:a16="http://schemas.microsoft.com/office/drawing/2014/main" id="{073B39C7-A790-6E1A-E5B1-582A7CB93E74}"/>
              </a:ext>
            </a:extLst>
          </p:cNvPr>
          <p:cNvPicPr>
            <a:picLocks noChangeAspect="1"/>
          </p:cNvPicPr>
          <p:nvPr/>
        </p:nvPicPr>
        <p:blipFill>
          <a:blip r:embed="rId5"/>
          <a:stretch>
            <a:fillRect/>
          </a:stretch>
        </p:blipFill>
        <p:spPr>
          <a:xfrm>
            <a:off x="3618930" y="3845481"/>
            <a:ext cx="1647401" cy="1817644"/>
          </a:xfrm>
          <a:prstGeom prst="rect">
            <a:avLst/>
          </a:prstGeom>
          <a:noFill/>
          <a:ln cap="flat">
            <a:noFill/>
          </a:ln>
        </p:spPr>
      </p:pic>
      <p:sp>
        <p:nvSpPr>
          <p:cNvPr id="11" name="テキスト ボックス 16">
            <a:extLst>
              <a:ext uri="{FF2B5EF4-FFF2-40B4-BE49-F238E27FC236}">
                <a16:creationId xmlns:a16="http://schemas.microsoft.com/office/drawing/2014/main" id="{AFA94553-C51F-40A8-795B-57A1B25599EE}"/>
              </a:ext>
            </a:extLst>
          </p:cNvPr>
          <p:cNvSpPr txBox="1"/>
          <p:nvPr/>
        </p:nvSpPr>
        <p:spPr>
          <a:xfrm>
            <a:off x="3592805" y="3394097"/>
            <a:ext cx="1791355"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游ゴシック" pitchFamily="50"/>
                <a:ea typeface="游ゴシック" pitchFamily="50"/>
              </a:rPr>
              <a:t>BIM</a:t>
            </a:r>
            <a:r>
              <a:rPr lang="ja-JP" sz="1600" b="0" i="0" u="none" strike="noStrike" kern="1200" cap="none" spc="0" baseline="0">
                <a:solidFill>
                  <a:srgbClr val="FFFFFF"/>
                </a:solidFill>
                <a:uFillTx/>
                <a:latin typeface="游ゴシック" pitchFamily="50"/>
                <a:ea typeface="游ゴシック" pitchFamily="50"/>
              </a:rPr>
              <a:t>オブジェクト</a:t>
            </a:r>
          </a:p>
        </p:txBody>
      </p:sp>
      <p:sp>
        <p:nvSpPr>
          <p:cNvPr id="12" name="テキスト ボックス 17">
            <a:extLst>
              <a:ext uri="{FF2B5EF4-FFF2-40B4-BE49-F238E27FC236}">
                <a16:creationId xmlns:a16="http://schemas.microsoft.com/office/drawing/2014/main" id="{537689B0-34C3-01BA-BEEA-1BEEA55BA39D}"/>
              </a:ext>
            </a:extLst>
          </p:cNvPr>
          <p:cNvSpPr txBox="1"/>
          <p:nvPr/>
        </p:nvSpPr>
        <p:spPr>
          <a:xfrm>
            <a:off x="559951" y="5970986"/>
            <a:ext cx="2235497"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游ゴシック" pitchFamily="50"/>
                <a:ea typeface="游ゴシック" pitchFamily="50"/>
              </a:rPr>
              <a:t>BIM fan!</a:t>
            </a:r>
            <a:r>
              <a:rPr lang="ja-JP" sz="1200" b="0" i="0" u="none" strike="noStrike" kern="1200" cap="none" spc="0" baseline="0">
                <a:solidFill>
                  <a:srgbClr val="FFFFFF"/>
                </a:solidFill>
                <a:uFillTx/>
                <a:latin typeface="游ゴシック" pitchFamily="50"/>
                <a:ea typeface="游ゴシック" pitchFamily="50"/>
              </a:rPr>
              <a:t>サイトへのアクセス</a:t>
            </a:r>
          </a:p>
        </p:txBody>
      </p:sp>
      <p:sp>
        <p:nvSpPr>
          <p:cNvPr id="13" name="テキスト ボックス 18">
            <a:extLst>
              <a:ext uri="{FF2B5EF4-FFF2-40B4-BE49-F238E27FC236}">
                <a16:creationId xmlns:a16="http://schemas.microsoft.com/office/drawing/2014/main" id="{DC6043C4-E48E-B205-FBA6-209622DE35F7}"/>
              </a:ext>
            </a:extLst>
          </p:cNvPr>
          <p:cNvSpPr txBox="1"/>
          <p:nvPr/>
        </p:nvSpPr>
        <p:spPr>
          <a:xfrm>
            <a:off x="3220343" y="5878650"/>
            <a:ext cx="2536280"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ファミリ、</a:t>
            </a:r>
            <a:r>
              <a:rPr lang="en-US" sz="1200" b="0" i="0" u="none" strike="noStrike" kern="1200" cap="none" spc="0" baseline="0">
                <a:solidFill>
                  <a:srgbClr val="FFFFFF"/>
                </a:solidFill>
                <a:uFillTx/>
                <a:latin typeface="游ゴシック" pitchFamily="50"/>
                <a:ea typeface="游ゴシック" pitchFamily="50"/>
              </a:rPr>
              <a:t>GDL</a:t>
            </a:r>
            <a:r>
              <a:rPr lang="ja-JP" sz="1200" b="0" i="0" u="none" strike="noStrike" kern="1200" cap="none" spc="0" baseline="0">
                <a:solidFill>
                  <a:srgbClr val="FFFFFF"/>
                </a:solidFill>
                <a:uFillTx/>
                <a:latin typeface="游ゴシック" pitchFamily="50"/>
                <a:ea typeface="游ゴシック" pitchFamily="50"/>
              </a:rPr>
              <a:t>オブジェクトを</a:t>
            </a:r>
            <a:endParaRPr lang="en-US" sz="12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プロジェクトデータに直接ロード</a:t>
            </a:r>
          </a:p>
        </p:txBody>
      </p:sp>
      <p:pic>
        <p:nvPicPr>
          <p:cNvPr id="14" name="図 20">
            <a:extLst>
              <a:ext uri="{FF2B5EF4-FFF2-40B4-BE49-F238E27FC236}">
                <a16:creationId xmlns:a16="http://schemas.microsoft.com/office/drawing/2014/main" id="{57BD3876-E305-41D9-DC3D-7F10537A63D6}"/>
              </a:ext>
            </a:extLst>
          </p:cNvPr>
          <p:cNvPicPr>
            <a:picLocks noChangeAspect="1"/>
          </p:cNvPicPr>
          <p:nvPr/>
        </p:nvPicPr>
        <p:blipFill>
          <a:blip r:embed="rId6"/>
          <a:srcRect l="10701" t="2900" r="24373" b="14218"/>
          <a:stretch>
            <a:fillRect/>
          </a:stretch>
        </p:blipFill>
        <p:spPr>
          <a:xfrm>
            <a:off x="5839212" y="3832213"/>
            <a:ext cx="2668356" cy="1830912"/>
          </a:xfrm>
          <a:prstGeom prst="rect">
            <a:avLst/>
          </a:prstGeom>
          <a:noFill/>
          <a:ln cap="flat">
            <a:noFill/>
          </a:ln>
        </p:spPr>
      </p:pic>
      <p:sp>
        <p:nvSpPr>
          <p:cNvPr id="15" name="テキスト ボックス 21">
            <a:extLst>
              <a:ext uri="{FF2B5EF4-FFF2-40B4-BE49-F238E27FC236}">
                <a16:creationId xmlns:a16="http://schemas.microsoft.com/office/drawing/2014/main" id="{476939D7-DC38-BEB5-0C3D-B3757E6E44C3}"/>
              </a:ext>
            </a:extLst>
          </p:cNvPr>
          <p:cNvSpPr txBox="1"/>
          <p:nvPr/>
        </p:nvSpPr>
        <p:spPr>
          <a:xfrm>
            <a:off x="5586663" y="3397434"/>
            <a:ext cx="3578056"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アルゴリズム</a:t>
            </a:r>
            <a:r>
              <a:rPr lang="en-US" sz="1600" b="0" i="0" u="none" strike="noStrike" kern="1200" cap="none" spc="0" baseline="0">
                <a:solidFill>
                  <a:srgbClr val="FFFFFF"/>
                </a:solidFill>
                <a:uFillTx/>
                <a:latin typeface="游ゴシック" pitchFamily="50"/>
                <a:ea typeface="游ゴシック" pitchFamily="50"/>
              </a:rPr>
              <a:t>(Revit</a:t>
            </a:r>
            <a:r>
              <a:rPr lang="ja-JP" sz="1600" b="0" i="0" u="none" strike="noStrike" kern="1200" cap="none" spc="0" baseline="0">
                <a:solidFill>
                  <a:srgbClr val="FFFFFF"/>
                </a:solidFill>
                <a:uFillTx/>
                <a:latin typeface="游ゴシック" pitchFamily="50"/>
                <a:ea typeface="游ゴシック" pitchFamily="50"/>
              </a:rPr>
              <a:t>、</a:t>
            </a:r>
            <a:r>
              <a:rPr lang="en-US" sz="1600" b="0" i="0" u="none" strike="noStrike" kern="1200" cap="none" spc="0" baseline="0">
                <a:solidFill>
                  <a:srgbClr val="FFFFFF"/>
                </a:solidFill>
                <a:uFillTx/>
                <a:latin typeface="游ゴシック" pitchFamily="50"/>
                <a:ea typeface="游ゴシック" pitchFamily="50"/>
              </a:rPr>
              <a:t>Rhinoceros)</a:t>
            </a:r>
          </a:p>
        </p:txBody>
      </p:sp>
      <p:pic>
        <p:nvPicPr>
          <p:cNvPr id="16" name="図 24">
            <a:extLst>
              <a:ext uri="{FF2B5EF4-FFF2-40B4-BE49-F238E27FC236}">
                <a16:creationId xmlns:a16="http://schemas.microsoft.com/office/drawing/2014/main" id="{C97D0A52-9787-BF15-79C6-CCE2A7407199}"/>
              </a:ext>
            </a:extLst>
          </p:cNvPr>
          <p:cNvPicPr>
            <a:picLocks noChangeAspect="1"/>
          </p:cNvPicPr>
          <p:nvPr/>
        </p:nvPicPr>
        <p:blipFill>
          <a:blip r:embed="rId7"/>
          <a:srcRect l="65724" t="4679" r="6925" b="44803"/>
          <a:stretch>
            <a:fillRect/>
          </a:stretch>
        </p:blipFill>
        <p:spPr>
          <a:xfrm>
            <a:off x="6096003" y="1452405"/>
            <a:ext cx="1878049" cy="1076696"/>
          </a:xfrm>
          <a:prstGeom prst="rect">
            <a:avLst/>
          </a:prstGeom>
          <a:noFill/>
          <a:ln cap="flat">
            <a:noFill/>
          </a:ln>
        </p:spPr>
      </p:pic>
      <p:sp>
        <p:nvSpPr>
          <p:cNvPr id="17" name="テキスト ボックス 25">
            <a:extLst>
              <a:ext uri="{FF2B5EF4-FFF2-40B4-BE49-F238E27FC236}">
                <a16:creationId xmlns:a16="http://schemas.microsoft.com/office/drawing/2014/main" id="{41867DE8-06F1-42DF-3250-51438882A5FC}"/>
              </a:ext>
            </a:extLst>
          </p:cNvPr>
          <p:cNvSpPr txBox="1"/>
          <p:nvPr/>
        </p:nvSpPr>
        <p:spPr>
          <a:xfrm>
            <a:off x="5765557" y="5944212"/>
            <a:ext cx="281566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游ゴシック" pitchFamily="50"/>
                <a:ea typeface="游ゴシック" pitchFamily="50"/>
              </a:rPr>
              <a:t>BIM fan!</a:t>
            </a:r>
            <a:r>
              <a:rPr lang="ja-JP" sz="1200" b="0" i="0" u="none" strike="noStrike" kern="1200" cap="none" spc="0" baseline="0">
                <a:solidFill>
                  <a:srgbClr val="FFFFFF"/>
                </a:solidFill>
                <a:uFillTx/>
                <a:latin typeface="游ゴシック" pitchFamily="50"/>
                <a:ea typeface="游ゴシック" pitchFamily="50"/>
              </a:rPr>
              <a:t>で制作したスクリプトを実行</a:t>
            </a:r>
          </a:p>
        </p:txBody>
      </p:sp>
      <p:sp>
        <p:nvSpPr>
          <p:cNvPr id="18" name="テキスト ボックス 26">
            <a:extLst>
              <a:ext uri="{FF2B5EF4-FFF2-40B4-BE49-F238E27FC236}">
                <a16:creationId xmlns:a16="http://schemas.microsoft.com/office/drawing/2014/main" id="{0AC37A41-D166-B9DF-DE02-FB105A900477}"/>
              </a:ext>
            </a:extLst>
          </p:cNvPr>
          <p:cNvSpPr txBox="1"/>
          <p:nvPr/>
        </p:nvSpPr>
        <p:spPr>
          <a:xfrm>
            <a:off x="9417277" y="5947303"/>
            <a:ext cx="2214768"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操作方法の学習動画の視聴</a:t>
            </a:r>
          </a:p>
        </p:txBody>
      </p:sp>
      <p:sp>
        <p:nvSpPr>
          <p:cNvPr id="19" name="テキスト ボックス 27">
            <a:extLst>
              <a:ext uri="{FF2B5EF4-FFF2-40B4-BE49-F238E27FC236}">
                <a16:creationId xmlns:a16="http://schemas.microsoft.com/office/drawing/2014/main" id="{900D72AB-16B1-F011-4D55-450C517405F1}"/>
              </a:ext>
            </a:extLst>
          </p:cNvPr>
          <p:cNvSpPr txBox="1"/>
          <p:nvPr/>
        </p:nvSpPr>
        <p:spPr>
          <a:xfrm>
            <a:off x="9636294" y="3394097"/>
            <a:ext cx="1710915"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教育コンテンツ</a:t>
            </a:r>
          </a:p>
        </p:txBody>
      </p:sp>
      <p:pic>
        <p:nvPicPr>
          <p:cNvPr id="20" name="図 30">
            <a:extLst>
              <a:ext uri="{FF2B5EF4-FFF2-40B4-BE49-F238E27FC236}">
                <a16:creationId xmlns:a16="http://schemas.microsoft.com/office/drawing/2014/main" id="{5E957452-1C31-CBFE-1807-FEA340F0A75D}"/>
              </a:ext>
            </a:extLst>
          </p:cNvPr>
          <p:cNvPicPr>
            <a:picLocks noChangeAspect="1"/>
          </p:cNvPicPr>
          <p:nvPr/>
        </p:nvPicPr>
        <p:blipFill>
          <a:blip r:embed="rId8"/>
          <a:stretch>
            <a:fillRect/>
          </a:stretch>
        </p:blipFill>
        <p:spPr>
          <a:xfrm>
            <a:off x="9233199" y="3832213"/>
            <a:ext cx="2658389" cy="1830912"/>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D8FC4BA8-A92F-ED4E-E940-2E12B49983E7}"/>
              </a:ext>
            </a:extLst>
          </p:cNvPr>
          <p:cNvSpPr/>
          <p:nvPr/>
        </p:nvSpPr>
        <p:spPr>
          <a:xfrm>
            <a:off x="0" y="2876620"/>
            <a:ext cx="12191996" cy="3981379"/>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2B99C326-C4CC-CF8D-36A9-9502E690EE8A}"/>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751263F0-420C-658A-D1D5-DB73C9C12F80}"/>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D8C87276-CF9D-7CDB-43E0-73BF8CFD4B8D}"/>
              </a:ext>
            </a:extLst>
          </p:cNvPr>
          <p:cNvSpPr txBox="1"/>
          <p:nvPr/>
        </p:nvSpPr>
        <p:spPr>
          <a:xfrm>
            <a:off x="2162336" y="261198"/>
            <a:ext cx="1548765"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F7CACE3D-8B60-5DC1-4CD7-EB6D7883FBF5}"/>
              </a:ext>
            </a:extLst>
          </p:cNvPr>
          <p:cNvSpPr txBox="1"/>
          <p:nvPr/>
        </p:nvSpPr>
        <p:spPr>
          <a:xfrm>
            <a:off x="168066" y="1330177"/>
            <a:ext cx="509826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求積機能</a:t>
            </a:r>
            <a:r>
              <a:rPr lang="en-US" sz="1800" b="0" i="0" u="none" strike="noStrike" kern="1200" cap="none" spc="0" baseline="0">
                <a:solidFill>
                  <a:srgbClr val="333333"/>
                </a:solidFill>
                <a:uFillTx/>
                <a:latin typeface="游ゴシック" pitchFamily="50"/>
                <a:ea typeface="游ゴシック" pitchFamily="50"/>
              </a:rPr>
              <a:t>(Archicad</a:t>
            </a:r>
            <a:r>
              <a:rPr lang="ja-JP" sz="1800" b="0" i="0" u="none" strike="noStrike" kern="1200" cap="none" spc="0" baseline="0">
                <a:solidFill>
                  <a:srgbClr val="333333"/>
                </a:solidFill>
                <a:uFillTx/>
                <a:latin typeface="游ゴシック" pitchFamily="50"/>
                <a:ea typeface="游ゴシック" pitchFamily="50"/>
              </a:rPr>
              <a:t>、</a:t>
            </a:r>
            <a:r>
              <a:rPr lang="en-US" sz="1800" b="0" i="0" u="none" strike="noStrike" kern="1200" cap="none" spc="0" baseline="0">
                <a:solidFill>
                  <a:srgbClr val="333333"/>
                </a:solidFill>
                <a:uFillTx/>
                <a:latin typeface="游ゴシック" pitchFamily="50"/>
                <a:ea typeface="游ゴシック" pitchFamily="50"/>
              </a:rPr>
              <a:t>Revit)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求積図形作成用の設定から始まり、</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図形の自動作成～面積集計表の出力が行えます。</a:t>
            </a:r>
            <a:endParaRPr lang="en-US" sz="1800" b="0" i="0" u="none" strike="noStrike" kern="1200" cap="none" spc="0" baseline="0">
              <a:solidFill>
                <a:srgbClr val="333333"/>
              </a:solidFill>
              <a:uFillTx/>
              <a:latin typeface="游ゴシック" pitchFamily="50"/>
              <a:ea typeface="游ゴシック" pitchFamily="50"/>
            </a:endParaRPr>
          </a:p>
        </p:txBody>
      </p:sp>
      <p:pic>
        <p:nvPicPr>
          <p:cNvPr id="7" name="図 4">
            <a:extLst>
              <a:ext uri="{FF2B5EF4-FFF2-40B4-BE49-F238E27FC236}">
                <a16:creationId xmlns:a16="http://schemas.microsoft.com/office/drawing/2014/main" id="{4052CE91-1010-2D20-99D1-CE3EBE40D76D}"/>
              </a:ext>
            </a:extLst>
          </p:cNvPr>
          <p:cNvPicPr>
            <a:picLocks noChangeAspect="1"/>
          </p:cNvPicPr>
          <p:nvPr/>
        </p:nvPicPr>
        <p:blipFill>
          <a:blip r:embed="rId3"/>
          <a:srcRect l="30647" t="857" r="48820" b="1842"/>
          <a:stretch>
            <a:fillRect/>
          </a:stretch>
        </p:blipFill>
        <p:spPr>
          <a:xfrm>
            <a:off x="9059033" y="1521552"/>
            <a:ext cx="2151016" cy="1076696"/>
          </a:xfrm>
          <a:prstGeom prst="rect">
            <a:avLst/>
          </a:prstGeom>
          <a:noFill/>
          <a:ln cap="flat">
            <a:noFill/>
          </a:ln>
        </p:spPr>
      </p:pic>
      <p:sp>
        <p:nvSpPr>
          <p:cNvPr id="8" name="テキスト ボックス 9">
            <a:extLst>
              <a:ext uri="{FF2B5EF4-FFF2-40B4-BE49-F238E27FC236}">
                <a16:creationId xmlns:a16="http://schemas.microsoft.com/office/drawing/2014/main" id="{6D938258-19AC-3707-01D1-2407B39B187C}"/>
              </a:ext>
            </a:extLst>
          </p:cNvPr>
          <p:cNvSpPr txBox="1"/>
          <p:nvPr/>
        </p:nvSpPr>
        <p:spPr>
          <a:xfrm>
            <a:off x="1083746" y="3338675"/>
            <a:ext cx="1550273"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ビューの設定</a:t>
            </a:r>
          </a:p>
        </p:txBody>
      </p:sp>
      <p:sp>
        <p:nvSpPr>
          <p:cNvPr id="9" name="テキスト ボックス 16">
            <a:extLst>
              <a:ext uri="{FF2B5EF4-FFF2-40B4-BE49-F238E27FC236}">
                <a16:creationId xmlns:a16="http://schemas.microsoft.com/office/drawing/2014/main" id="{34403206-A514-436C-F0DE-98FBC325F15E}"/>
              </a:ext>
            </a:extLst>
          </p:cNvPr>
          <p:cNvSpPr txBox="1"/>
          <p:nvPr/>
        </p:nvSpPr>
        <p:spPr>
          <a:xfrm>
            <a:off x="5349441" y="3338675"/>
            <a:ext cx="1428192"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求積図作成</a:t>
            </a:r>
          </a:p>
        </p:txBody>
      </p:sp>
      <p:pic>
        <p:nvPicPr>
          <p:cNvPr id="10" name="図 24">
            <a:extLst>
              <a:ext uri="{FF2B5EF4-FFF2-40B4-BE49-F238E27FC236}">
                <a16:creationId xmlns:a16="http://schemas.microsoft.com/office/drawing/2014/main" id="{6ADAC0CB-DA5B-4AA6-1897-6B1A7BC41D00}"/>
              </a:ext>
            </a:extLst>
          </p:cNvPr>
          <p:cNvPicPr>
            <a:picLocks noChangeAspect="1"/>
          </p:cNvPicPr>
          <p:nvPr/>
        </p:nvPicPr>
        <p:blipFill>
          <a:blip r:embed="rId4"/>
          <a:srcRect l="66967" t="53389" r="8064" b="9410"/>
          <a:stretch>
            <a:fillRect/>
          </a:stretch>
        </p:blipFill>
        <p:spPr>
          <a:xfrm>
            <a:off x="6705276" y="1695425"/>
            <a:ext cx="1750426" cy="792876"/>
          </a:xfrm>
          <a:prstGeom prst="rect">
            <a:avLst/>
          </a:prstGeom>
          <a:noFill/>
          <a:ln cap="flat">
            <a:noFill/>
          </a:ln>
        </p:spPr>
      </p:pic>
      <p:sp>
        <p:nvSpPr>
          <p:cNvPr id="11" name="テキスト ボックス 25">
            <a:extLst>
              <a:ext uri="{FF2B5EF4-FFF2-40B4-BE49-F238E27FC236}">
                <a16:creationId xmlns:a16="http://schemas.microsoft.com/office/drawing/2014/main" id="{9172145A-3C5C-C843-0521-41AD51BF0535}"/>
              </a:ext>
            </a:extLst>
          </p:cNvPr>
          <p:cNvSpPr txBox="1"/>
          <p:nvPr/>
        </p:nvSpPr>
        <p:spPr>
          <a:xfrm>
            <a:off x="6665" y="5997540"/>
            <a:ext cx="3704435"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求積種別に応じたビューの作成</a:t>
            </a:r>
            <a:endParaRPr lang="en-US" sz="12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（基準階と同じ構成フロアの自動計算機能も搭載）</a:t>
            </a:r>
          </a:p>
        </p:txBody>
      </p:sp>
      <p:sp>
        <p:nvSpPr>
          <p:cNvPr id="12" name="テキスト ボックス 26">
            <a:extLst>
              <a:ext uri="{FF2B5EF4-FFF2-40B4-BE49-F238E27FC236}">
                <a16:creationId xmlns:a16="http://schemas.microsoft.com/office/drawing/2014/main" id="{3838EC57-041E-1D0F-508F-5F72B8AAAE1A}"/>
              </a:ext>
            </a:extLst>
          </p:cNvPr>
          <p:cNvSpPr txBox="1"/>
          <p:nvPr/>
        </p:nvSpPr>
        <p:spPr>
          <a:xfrm>
            <a:off x="4618177" y="5997540"/>
            <a:ext cx="2962308"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各区画を矩形分割、図形への番号付与、根拠式も自動で作成</a:t>
            </a:r>
          </a:p>
        </p:txBody>
      </p:sp>
      <p:pic>
        <p:nvPicPr>
          <p:cNvPr id="13" name="図 36">
            <a:extLst>
              <a:ext uri="{FF2B5EF4-FFF2-40B4-BE49-F238E27FC236}">
                <a16:creationId xmlns:a16="http://schemas.microsoft.com/office/drawing/2014/main" id="{BC569819-C0CA-1920-E8ED-BB8D7FC4E967}"/>
              </a:ext>
            </a:extLst>
          </p:cNvPr>
          <p:cNvPicPr>
            <a:picLocks noChangeAspect="1"/>
          </p:cNvPicPr>
          <p:nvPr/>
        </p:nvPicPr>
        <p:blipFill>
          <a:blip r:embed="rId5"/>
          <a:stretch>
            <a:fillRect/>
          </a:stretch>
        </p:blipFill>
        <p:spPr>
          <a:xfrm>
            <a:off x="714228" y="3754425"/>
            <a:ext cx="2289310" cy="2167155"/>
          </a:xfrm>
          <a:prstGeom prst="rect">
            <a:avLst/>
          </a:prstGeom>
          <a:noFill/>
          <a:ln cap="flat">
            <a:noFill/>
          </a:ln>
        </p:spPr>
      </p:pic>
      <p:pic>
        <p:nvPicPr>
          <p:cNvPr id="14" name="図 38">
            <a:extLst>
              <a:ext uri="{FF2B5EF4-FFF2-40B4-BE49-F238E27FC236}">
                <a16:creationId xmlns:a16="http://schemas.microsoft.com/office/drawing/2014/main" id="{DF7BD879-1908-9183-48ED-DF617932815F}"/>
              </a:ext>
            </a:extLst>
          </p:cNvPr>
          <p:cNvPicPr>
            <a:picLocks noChangeAspect="1"/>
          </p:cNvPicPr>
          <p:nvPr/>
        </p:nvPicPr>
        <p:blipFill>
          <a:blip r:embed="rId6"/>
          <a:stretch>
            <a:fillRect/>
          </a:stretch>
        </p:blipFill>
        <p:spPr>
          <a:xfrm>
            <a:off x="4119152" y="3760213"/>
            <a:ext cx="3727268" cy="2154344"/>
          </a:xfrm>
          <a:prstGeom prst="rect">
            <a:avLst/>
          </a:prstGeom>
          <a:noFill/>
          <a:ln cap="flat">
            <a:noFill/>
          </a:ln>
        </p:spPr>
      </p:pic>
      <p:sp>
        <p:nvSpPr>
          <p:cNvPr id="15" name="テキスト ボックス 39">
            <a:extLst>
              <a:ext uri="{FF2B5EF4-FFF2-40B4-BE49-F238E27FC236}">
                <a16:creationId xmlns:a16="http://schemas.microsoft.com/office/drawing/2014/main" id="{3DCFB9CB-0402-FB3E-A61D-8C00D4662997}"/>
              </a:ext>
            </a:extLst>
          </p:cNvPr>
          <p:cNvSpPr txBox="1"/>
          <p:nvPr/>
        </p:nvSpPr>
        <p:spPr>
          <a:xfrm>
            <a:off x="9629107" y="3371383"/>
            <a:ext cx="1319881"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面積表出力</a:t>
            </a:r>
          </a:p>
        </p:txBody>
      </p:sp>
      <p:pic>
        <p:nvPicPr>
          <p:cNvPr id="16" name="図 41">
            <a:extLst>
              <a:ext uri="{FF2B5EF4-FFF2-40B4-BE49-F238E27FC236}">
                <a16:creationId xmlns:a16="http://schemas.microsoft.com/office/drawing/2014/main" id="{68199C40-CA2D-EECF-A6BE-D1E1C34456F5}"/>
              </a:ext>
            </a:extLst>
          </p:cNvPr>
          <p:cNvPicPr>
            <a:picLocks noChangeAspect="1"/>
          </p:cNvPicPr>
          <p:nvPr/>
        </p:nvPicPr>
        <p:blipFill>
          <a:blip r:embed="rId7"/>
          <a:stretch>
            <a:fillRect/>
          </a:stretch>
        </p:blipFill>
        <p:spPr>
          <a:xfrm>
            <a:off x="8666674" y="3754425"/>
            <a:ext cx="3244757" cy="2145383"/>
          </a:xfrm>
          <a:prstGeom prst="rect">
            <a:avLst/>
          </a:prstGeom>
          <a:noFill/>
          <a:ln cap="flat">
            <a:noFill/>
          </a:ln>
        </p:spPr>
      </p:pic>
      <p:sp>
        <p:nvSpPr>
          <p:cNvPr id="17" name="テキスト ボックス 42">
            <a:extLst>
              <a:ext uri="{FF2B5EF4-FFF2-40B4-BE49-F238E27FC236}">
                <a16:creationId xmlns:a16="http://schemas.microsoft.com/office/drawing/2014/main" id="{F12EE2B1-27A6-D24C-0298-ADDF27FF32B7}"/>
              </a:ext>
            </a:extLst>
          </p:cNvPr>
          <p:cNvSpPr txBox="1"/>
          <p:nvPr/>
        </p:nvSpPr>
        <p:spPr>
          <a:xfrm>
            <a:off x="8807893" y="6050347"/>
            <a:ext cx="2962308"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集計設定に従った面積表の出力が可能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78108C1B-FEE0-EB00-FDB8-CB898C25F559}"/>
              </a:ext>
            </a:extLst>
          </p:cNvPr>
          <p:cNvSpPr/>
          <p:nvPr/>
        </p:nvSpPr>
        <p:spPr>
          <a:xfrm>
            <a:off x="0" y="2870630"/>
            <a:ext cx="12191996" cy="3987369"/>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D33DAE12-A3A1-BBBE-10F2-DB919A11F734}"/>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42628625-7550-82A6-7C41-D99006F87FF6}"/>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4673EDF4-7349-8897-E1E2-85F3A8D3E717}"/>
              </a:ext>
            </a:extLst>
          </p:cNvPr>
          <p:cNvSpPr txBox="1"/>
          <p:nvPr/>
        </p:nvSpPr>
        <p:spPr>
          <a:xfrm>
            <a:off x="2162336" y="261198"/>
            <a:ext cx="150397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A396997A-AF2D-0730-5BC4-8D6F9E95F9FD}"/>
              </a:ext>
            </a:extLst>
          </p:cNvPr>
          <p:cNvSpPr txBox="1"/>
          <p:nvPr/>
        </p:nvSpPr>
        <p:spPr>
          <a:xfrm>
            <a:off x="168066" y="1327187"/>
            <a:ext cx="6798783"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確認申請</a:t>
            </a:r>
            <a:r>
              <a:rPr lang="en-US" sz="1800" b="0" i="0" u="none" strike="noStrike" kern="1200" cap="none" spc="0" baseline="0">
                <a:solidFill>
                  <a:srgbClr val="333333"/>
                </a:solidFill>
                <a:uFillTx/>
                <a:latin typeface="游ゴシック" pitchFamily="50"/>
                <a:ea typeface="游ゴシック" pitchFamily="50"/>
              </a:rPr>
              <a:t>Excel</a:t>
            </a:r>
            <a:r>
              <a:rPr lang="ja-JP" sz="1800" b="0" i="0" u="none" strike="noStrike" kern="1200" cap="none" spc="0" baseline="0">
                <a:solidFill>
                  <a:srgbClr val="333333"/>
                </a:solidFill>
                <a:uFillTx/>
                <a:latin typeface="游ゴシック" pitchFamily="50"/>
                <a:ea typeface="游ゴシック" pitchFamily="50"/>
              </a:rPr>
              <a:t>連携</a:t>
            </a:r>
            <a:r>
              <a:rPr lang="en-US" sz="1800" b="0" i="0" u="none" strike="noStrike" kern="1200" cap="none" spc="0" baseline="0">
                <a:solidFill>
                  <a:srgbClr val="333333"/>
                </a:solidFill>
                <a:uFillTx/>
                <a:latin typeface="游ゴシック" pitchFamily="50"/>
                <a:ea typeface="游ゴシック" pitchFamily="50"/>
              </a:rPr>
              <a:t>(Archicad</a:t>
            </a:r>
            <a:r>
              <a:rPr lang="ja-JP" sz="1800" b="0" i="0" u="none" strike="noStrike" kern="1200" cap="none" spc="0" baseline="0">
                <a:solidFill>
                  <a:srgbClr val="333333"/>
                </a:solidFill>
                <a:uFillTx/>
                <a:latin typeface="游ゴシック" pitchFamily="50"/>
                <a:ea typeface="游ゴシック" pitchFamily="50"/>
              </a:rPr>
              <a:t>、</a:t>
            </a:r>
            <a:r>
              <a:rPr lang="en-US" sz="1800" b="0" i="0" u="none" strike="noStrike" kern="1200" cap="none" spc="0" baseline="0">
                <a:solidFill>
                  <a:srgbClr val="333333"/>
                </a:solidFill>
                <a:uFillTx/>
                <a:latin typeface="游ゴシック" pitchFamily="50"/>
                <a:ea typeface="游ゴシック" pitchFamily="50"/>
              </a:rPr>
              <a:t>Revit)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求積機能のプラグインで算出した各階の床面積値などを</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3333"/>
                </a:solidFill>
                <a:uFillTx/>
                <a:latin typeface="游ゴシック" pitchFamily="50"/>
                <a:ea typeface="游ゴシック" pitchFamily="50"/>
              </a:rPr>
              <a:t>BIM fan!</a:t>
            </a:r>
            <a:r>
              <a:rPr lang="ja-JP" sz="1800" b="0" i="0" u="none" strike="noStrike" kern="1200" cap="none" spc="0" baseline="0">
                <a:solidFill>
                  <a:srgbClr val="333333"/>
                </a:solidFill>
                <a:uFillTx/>
                <a:latin typeface="游ゴシック" pitchFamily="50"/>
                <a:ea typeface="游ゴシック" pitchFamily="50"/>
              </a:rPr>
              <a:t>の確認申請</a:t>
            </a:r>
            <a:r>
              <a:rPr lang="en-US" sz="1800" b="0" i="0" u="none" strike="noStrike" kern="1200" cap="none" spc="0" baseline="0">
                <a:solidFill>
                  <a:srgbClr val="333333"/>
                </a:solidFill>
                <a:uFillTx/>
                <a:latin typeface="游ゴシック" pitchFamily="50"/>
                <a:ea typeface="游ゴシック" pitchFamily="50"/>
              </a:rPr>
              <a:t>Excel</a:t>
            </a:r>
            <a:r>
              <a:rPr lang="ja-JP" sz="1800" b="0" i="0" u="none" strike="noStrike" kern="1200" cap="none" spc="0" baseline="0">
                <a:solidFill>
                  <a:srgbClr val="333333"/>
                </a:solidFill>
                <a:uFillTx/>
                <a:latin typeface="游ゴシック" pitchFamily="50"/>
                <a:ea typeface="游ゴシック" pitchFamily="50"/>
              </a:rPr>
              <a:t>と連携することができます。</a:t>
            </a:r>
            <a:endParaRPr lang="en-US" sz="1800" b="0" i="0" u="none" strike="noStrike" kern="1200" cap="none" spc="0" baseline="0">
              <a:solidFill>
                <a:srgbClr val="333333"/>
              </a:solidFill>
              <a:uFillTx/>
              <a:latin typeface="游ゴシック" pitchFamily="50"/>
              <a:ea typeface="游ゴシック" pitchFamily="50"/>
            </a:endParaRPr>
          </a:p>
        </p:txBody>
      </p:sp>
      <p:sp>
        <p:nvSpPr>
          <p:cNvPr id="7" name="テキスト ボックス 9">
            <a:extLst>
              <a:ext uri="{FF2B5EF4-FFF2-40B4-BE49-F238E27FC236}">
                <a16:creationId xmlns:a16="http://schemas.microsoft.com/office/drawing/2014/main" id="{5AA86C7F-24AC-D827-87A9-F51B5A018B98}"/>
              </a:ext>
            </a:extLst>
          </p:cNvPr>
          <p:cNvSpPr txBox="1"/>
          <p:nvPr/>
        </p:nvSpPr>
        <p:spPr>
          <a:xfrm>
            <a:off x="5078147" y="3124532"/>
            <a:ext cx="2035701"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確認申請</a:t>
            </a:r>
            <a:r>
              <a:rPr lang="en-US" sz="1600" b="0" i="0" u="none" strike="noStrike" kern="1200" cap="none" spc="0" baseline="0">
                <a:solidFill>
                  <a:srgbClr val="FFFFFF"/>
                </a:solidFill>
                <a:uFillTx/>
                <a:latin typeface="游ゴシック" pitchFamily="50"/>
                <a:ea typeface="游ゴシック" pitchFamily="50"/>
              </a:rPr>
              <a:t>Excel</a:t>
            </a:r>
            <a:r>
              <a:rPr lang="ja-JP" sz="1600" b="0" i="0" u="none" strike="noStrike" kern="1200" cap="none" spc="0" baseline="0">
                <a:solidFill>
                  <a:srgbClr val="FFFFFF"/>
                </a:solidFill>
                <a:uFillTx/>
                <a:latin typeface="游ゴシック" pitchFamily="50"/>
                <a:ea typeface="游ゴシック" pitchFamily="50"/>
              </a:rPr>
              <a:t>連携</a:t>
            </a:r>
          </a:p>
        </p:txBody>
      </p:sp>
      <p:sp>
        <p:nvSpPr>
          <p:cNvPr id="8" name="テキスト ボックス 25">
            <a:extLst>
              <a:ext uri="{FF2B5EF4-FFF2-40B4-BE49-F238E27FC236}">
                <a16:creationId xmlns:a16="http://schemas.microsoft.com/office/drawing/2014/main" id="{B464EC52-EA3F-9CF1-0720-60A5181B25E7}"/>
              </a:ext>
            </a:extLst>
          </p:cNvPr>
          <p:cNvSpPr txBox="1"/>
          <p:nvPr/>
        </p:nvSpPr>
        <p:spPr>
          <a:xfrm>
            <a:off x="375964" y="5978383"/>
            <a:ext cx="3085505"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游ゴシック" pitchFamily="50"/>
                <a:ea typeface="游ゴシック" pitchFamily="50"/>
              </a:rPr>
              <a:t>Revit</a:t>
            </a:r>
            <a:r>
              <a:rPr lang="ja-JP" sz="1200" b="0" i="0" u="none" strike="noStrike" kern="1200" cap="none" spc="0" baseline="0">
                <a:solidFill>
                  <a:srgbClr val="FFFFFF"/>
                </a:solidFill>
                <a:uFillTx/>
                <a:latin typeface="游ゴシック" pitchFamily="50"/>
                <a:ea typeface="游ゴシック" pitchFamily="50"/>
              </a:rPr>
              <a:t>側：プラグインで延べ面積の設定後、</a:t>
            </a:r>
            <a:endParaRPr lang="en-US" sz="12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確認申請</a:t>
            </a:r>
            <a:r>
              <a:rPr lang="en-US" sz="1200" b="0" i="0" u="none" strike="noStrike" kern="1200" cap="none" spc="0" baseline="0">
                <a:solidFill>
                  <a:srgbClr val="FFFFFF"/>
                </a:solidFill>
                <a:uFillTx/>
                <a:latin typeface="游ゴシック" pitchFamily="50"/>
                <a:ea typeface="游ゴシック" pitchFamily="50"/>
              </a:rPr>
              <a:t>Excel</a:t>
            </a:r>
            <a:r>
              <a:rPr lang="ja-JP" sz="1200" b="0" i="0" u="none" strike="noStrike" kern="1200" cap="none" spc="0" baseline="0">
                <a:solidFill>
                  <a:srgbClr val="FFFFFF"/>
                </a:solidFill>
                <a:uFillTx/>
                <a:latin typeface="游ゴシック" pitchFamily="50"/>
                <a:ea typeface="游ゴシック" pitchFamily="50"/>
              </a:rPr>
              <a:t>コマンドを起動</a:t>
            </a:r>
          </a:p>
        </p:txBody>
      </p:sp>
      <p:sp>
        <p:nvSpPr>
          <p:cNvPr id="9" name="テキスト ボックス 26">
            <a:extLst>
              <a:ext uri="{FF2B5EF4-FFF2-40B4-BE49-F238E27FC236}">
                <a16:creationId xmlns:a16="http://schemas.microsoft.com/office/drawing/2014/main" id="{55712DBF-A195-7E47-B700-A6A2D75800E7}"/>
              </a:ext>
            </a:extLst>
          </p:cNvPr>
          <p:cNvSpPr txBox="1"/>
          <p:nvPr/>
        </p:nvSpPr>
        <p:spPr>
          <a:xfrm>
            <a:off x="4445081" y="5978383"/>
            <a:ext cx="3595082"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指定の</a:t>
            </a:r>
            <a:r>
              <a:rPr lang="en-US" sz="1200" b="0" i="0" u="none" strike="noStrike" kern="1200" cap="none" spc="0" baseline="0">
                <a:solidFill>
                  <a:srgbClr val="FFFFFF"/>
                </a:solidFill>
                <a:uFillTx/>
                <a:latin typeface="游ゴシック" pitchFamily="50"/>
                <a:ea typeface="游ゴシック" pitchFamily="50"/>
              </a:rPr>
              <a:t>Excel</a:t>
            </a:r>
            <a:r>
              <a:rPr lang="ja-JP" sz="1200" b="0" i="0" u="none" strike="noStrike" kern="1200" cap="none" spc="0" baseline="0">
                <a:solidFill>
                  <a:srgbClr val="FFFFFF"/>
                </a:solidFill>
                <a:uFillTx/>
                <a:latin typeface="游ゴシック" pitchFamily="50"/>
                <a:ea typeface="游ゴシック" pitchFamily="50"/>
              </a:rPr>
              <a:t>シートに面積値、その他プロジェクト計画地や敷地面積もデータを転送</a:t>
            </a:r>
          </a:p>
        </p:txBody>
      </p:sp>
      <p:sp>
        <p:nvSpPr>
          <p:cNvPr id="10" name="テキスト ボックス 42">
            <a:extLst>
              <a:ext uri="{FF2B5EF4-FFF2-40B4-BE49-F238E27FC236}">
                <a16:creationId xmlns:a16="http://schemas.microsoft.com/office/drawing/2014/main" id="{65DEFB1E-E4C2-9283-427F-68E65DF83F70}"/>
              </a:ext>
            </a:extLst>
          </p:cNvPr>
          <p:cNvSpPr txBox="1"/>
          <p:nvPr/>
        </p:nvSpPr>
        <p:spPr>
          <a:xfrm>
            <a:off x="9023774" y="5961961"/>
            <a:ext cx="2962308"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游ゴシック" pitchFamily="50"/>
                <a:ea typeface="游ゴシック" pitchFamily="50"/>
              </a:rPr>
              <a:t>BIM fan!</a:t>
            </a:r>
            <a:r>
              <a:rPr lang="ja-JP" sz="1200" b="0" i="0" u="none" strike="noStrike" kern="1200" cap="none" spc="0" baseline="0">
                <a:solidFill>
                  <a:srgbClr val="FFFFFF"/>
                </a:solidFill>
                <a:uFillTx/>
                <a:latin typeface="游ゴシック" pitchFamily="50"/>
                <a:ea typeface="游ゴシック" pitchFamily="50"/>
              </a:rPr>
              <a:t>の確認申請第四面の自動計算機能により、階数、面積値が自動で出力</a:t>
            </a:r>
          </a:p>
        </p:txBody>
      </p:sp>
      <p:pic>
        <p:nvPicPr>
          <p:cNvPr id="11" name="図 2">
            <a:extLst>
              <a:ext uri="{FF2B5EF4-FFF2-40B4-BE49-F238E27FC236}">
                <a16:creationId xmlns:a16="http://schemas.microsoft.com/office/drawing/2014/main" id="{D3DEAC60-0D27-11C1-7B4E-4AD69D66BEAB}"/>
              </a:ext>
            </a:extLst>
          </p:cNvPr>
          <p:cNvPicPr>
            <a:picLocks noChangeAspect="1"/>
          </p:cNvPicPr>
          <p:nvPr/>
        </p:nvPicPr>
        <p:blipFill>
          <a:blip r:embed="rId3"/>
          <a:srcRect l="51039" t="857" r="43158" b="1842"/>
          <a:stretch>
            <a:fillRect/>
          </a:stretch>
        </p:blipFill>
        <p:spPr>
          <a:xfrm>
            <a:off x="8757446" y="1520290"/>
            <a:ext cx="532665" cy="943267"/>
          </a:xfrm>
          <a:prstGeom prst="rect">
            <a:avLst/>
          </a:prstGeom>
          <a:noFill/>
          <a:ln cap="flat">
            <a:noFill/>
          </a:ln>
        </p:spPr>
      </p:pic>
      <p:pic>
        <p:nvPicPr>
          <p:cNvPr id="12" name="図 6">
            <a:extLst>
              <a:ext uri="{FF2B5EF4-FFF2-40B4-BE49-F238E27FC236}">
                <a16:creationId xmlns:a16="http://schemas.microsoft.com/office/drawing/2014/main" id="{F9385D17-D06E-41EC-3E66-ADEED1E6A9A7}"/>
              </a:ext>
            </a:extLst>
          </p:cNvPr>
          <p:cNvPicPr>
            <a:picLocks noChangeAspect="1"/>
          </p:cNvPicPr>
          <p:nvPr/>
        </p:nvPicPr>
        <p:blipFill>
          <a:blip r:embed="rId4"/>
          <a:stretch>
            <a:fillRect/>
          </a:stretch>
        </p:blipFill>
        <p:spPr>
          <a:xfrm>
            <a:off x="305693" y="3707809"/>
            <a:ext cx="3155777" cy="2086551"/>
          </a:xfrm>
          <a:prstGeom prst="rect">
            <a:avLst/>
          </a:prstGeom>
          <a:noFill/>
          <a:ln cap="flat">
            <a:noFill/>
          </a:ln>
        </p:spPr>
      </p:pic>
      <p:pic>
        <p:nvPicPr>
          <p:cNvPr id="13" name="図 11">
            <a:extLst>
              <a:ext uri="{FF2B5EF4-FFF2-40B4-BE49-F238E27FC236}">
                <a16:creationId xmlns:a16="http://schemas.microsoft.com/office/drawing/2014/main" id="{5C99C52E-5C0E-DD08-9988-067FCF3B32EE}"/>
              </a:ext>
            </a:extLst>
          </p:cNvPr>
          <p:cNvPicPr>
            <a:picLocks noChangeAspect="1"/>
          </p:cNvPicPr>
          <p:nvPr/>
        </p:nvPicPr>
        <p:blipFill>
          <a:blip r:embed="rId5"/>
          <a:stretch>
            <a:fillRect/>
          </a:stretch>
        </p:blipFill>
        <p:spPr>
          <a:xfrm>
            <a:off x="3851452" y="3689073"/>
            <a:ext cx="4489082" cy="2086551"/>
          </a:xfrm>
          <a:prstGeom prst="rect">
            <a:avLst/>
          </a:prstGeom>
          <a:noFill/>
          <a:ln cap="flat">
            <a:noFill/>
          </a:ln>
        </p:spPr>
      </p:pic>
      <p:pic>
        <p:nvPicPr>
          <p:cNvPr id="14" name="図 15">
            <a:extLst>
              <a:ext uri="{FF2B5EF4-FFF2-40B4-BE49-F238E27FC236}">
                <a16:creationId xmlns:a16="http://schemas.microsoft.com/office/drawing/2014/main" id="{66C5251C-A1AF-C711-ACCC-0E0DEA06D4C8}"/>
              </a:ext>
            </a:extLst>
          </p:cNvPr>
          <p:cNvPicPr>
            <a:picLocks noChangeAspect="1"/>
          </p:cNvPicPr>
          <p:nvPr/>
        </p:nvPicPr>
        <p:blipFill>
          <a:blip r:embed="rId6"/>
          <a:stretch>
            <a:fillRect/>
          </a:stretch>
        </p:blipFill>
        <p:spPr>
          <a:xfrm>
            <a:off x="8885672" y="3684775"/>
            <a:ext cx="2917310" cy="217755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31BA4445-7AE7-4E42-3390-350C53DD0190}"/>
              </a:ext>
            </a:extLst>
          </p:cNvPr>
          <p:cNvSpPr/>
          <p:nvPr/>
        </p:nvSpPr>
        <p:spPr>
          <a:xfrm>
            <a:off x="0" y="2870630"/>
            <a:ext cx="12191996" cy="3987369"/>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B1260702-9C6A-AF51-60C2-A4432609433F}"/>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D96EBA2F-79C4-82C9-C6C4-295A2C3172D8}"/>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BDF82A91-C3D4-2581-C9E2-519E51805629}"/>
              </a:ext>
            </a:extLst>
          </p:cNvPr>
          <p:cNvSpPr txBox="1"/>
          <p:nvPr/>
        </p:nvSpPr>
        <p:spPr>
          <a:xfrm>
            <a:off x="2162336" y="261198"/>
            <a:ext cx="1591065"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887E5139-9309-06B5-A8BD-ED23A1497A8D}"/>
              </a:ext>
            </a:extLst>
          </p:cNvPr>
          <p:cNvSpPr txBox="1"/>
          <p:nvPr/>
        </p:nvSpPr>
        <p:spPr>
          <a:xfrm>
            <a:off x="168066" y="1327187"/>
            <a:ext cx="7269050"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業務効率化</a:t>
            </a:r>
            <a:r>
              <a:rPr lang="en-US" sz="1800" b="0" i="0" u="none" strike="noStrike" kern="1200" cap="none" spc="0" baseline="0">
                <a:solidFill>
                  <a:srgbClr val="333333"/>
                </a:solidFill>
                <a:uFillTx/>
                <a:latin typeface="游ゴシック" pitchFamily="50"/>
                <a:ea typeface="游ゴシック" pitchFamily="50"/>
              </a:rPr>
              <a:t>(Revit</a:t>
            </a:r>
            <a:r>
              <a:rPr lang="ja-JP" sz="1800" b="0" i="0" u="none" strike="noStrike" kern="1200" cap="none" spc="0" baseline="0">
                <a:solidFill>
                  <a:srgbClr val="333333"/>
                </a:solidFill>
                <a:uFillTx/>
                <a:latin typeface="游ゴシック" pitchFamily="50"/>
                <a:ea typeface="游ゴシック" pitchFamily="50"/>
              </a:rPr>
              <a:t>のみ</a:t>
            </a:r>
            <a:r>
              <a:rPr lang="en-US" sz="1800" b="0" i="0" u="none" strike="noStrike" kern="1200" cap="none" spc="0" baseline="0">
                <a:solidFill>
                  <a:srgbClr val="333333"/>
                </a:solidFill>
                <a:uFillTx/>
                <a:latin typeface="游ゴシック" pitchFamily="50"/>
                <a:ea typeface="游ゴシック" pitchFamily="50"/>
              </a:rPr>
              <a:t>)</a:t>
            </a:r>
            <a:r>
              <a:rPr lang="ja-JP" sz="1800" b="0" i="0" u="none" strike="noStrike" kern="1200" cap="none" spc="0" baseline="0">
                <a:solidFill>
                  <a:srgbClr val="333333"/>
                </a:solidFill>
                <a:uFillTx/>
                <a:latin typeface="游ゴシック" pitchFamily="50"/>
                <a:ea typeface="游ゴシック" pitchFamily="50"/>
              </a:rPr>
              <a:t>①　通芯作成、レベル線作成・集計表編集</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直感的に通芯、レベル線作成や</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集計表を</a:t>
            </a:r>
            <a:r>
              <a:rPr lang="en-US" sz="1800" b="0" i="0" u="none" strike="noStrike" kern="1200" cap="none" spc="0" baseline="0">
                <a:solidFill>
                  <a:srgbClr val="333333"/>
                </a:solidFill>
                <a:uFillTx/>
                <a:latin typeface="游ゴシック" pitchFamily="50"/>
                <a:ea typeface="游ゴシック" pitchFamily="50"/>
              </a:rPr>
              <a:t>Excel</a:t>
            </a:r>
            <a:r>
              <a:rPr lang="ja-JP" sz="1800" b="0" i="0" u="none" strike="noStrike" kern="1200" cap="none" spc="0" baseline="0">
                <a:solidFill>
                  <a:srgbClr val="333333"/>
                </a:solidFill>
                <a:uFillTx/>
                <a:latin typeface="游ゴシック" pitchFamily="50"/>
                <a:ea typeface="游ゴシック" pitchFamily="50"/>
              </a:rPr>
              <a:t>に近い操作方法で編集できます。</a:t>
            </a:r>
            <a:endParaRPr lang="en-US" sz="1800" b="0" i="0" u="none" strike="noStrike" kern="1200" cap="none" spc="0" baseline="0">
              <a:solidFill>
                <a:srgbClr val="333333"/>
              </a:solidFill>
              <a:uFillTx/>
              <a:latin typeface="游ゴシック" pitchFamily="50"/>
              <a:ea typeface="游ゴシック" pitchFamily="50"/>
            </a:endParaRPr>
          </a:p>
        </p:txBody>
      </p:sp>
      <p:pic>
        <p:nvPicPr>
          <p:cNvPr id="7" name="図 4">
            <a:extLst>
              <a:ext uri="{FF2B5EF4-FFF2-40B4-BE49-F238E27FC236}">
                <a16:creationId xmlns:a16="http://schemas.microsoft.com/office/drawing/2014/main" id="{F5802769-3995-F35D-E01C-71ED7EB90D04}"/>
              </a:ext>
            </a:extLst>
          </p:cNvPr>
          <p:cNvPicPr>
            <a:picLocks noChangeAspect="1"/>
          </p:cNvPicPr>
          <p:nvPr/>
        </p:nvPicPr>
        <p:blipFill>
          <a:blip r:embed="rId3"/>
          <a:srcRect l="20735" t="857" r="69373" b="1842"/>
          <a:stretch>
            <a:fillRect/>
          </a:stretch>
        </p:blipFill>
        <p:spPr>
          <a:xfrm>
            <a:off x="8201189" y="1533247"/>
            <a:ext cx="907980" cy="943359"/>
          </a:xfrm>
          <a:prstGeom prst="rect">
            <a:avLst/>
          </a:prstGeom>
          <a:noFill/>
          <a:ln cap="flat">
            <a:noFill/>
          </a:ln>
        </p:spPr>
      </p:pic>
      <p:sp>
        <p:nvSpPr>
          <p:cNvPr id="8" name="テキスト ボックス 9">
            <a:extLst>
              <a:ext uri="{FF2B5EF4-FFF2-40B4-BE49-F238E27FC236}">
                <a16:creationId xmlns:a16="http://schemas.microsoft.com/office/drawing/2014/main" id="{7E48F177-AD32-6A66-53F7-1D59F2596509}"/>
              </a:ext>
            </a:extLst>
          </p:cNvPr>
          <p:cNvSpPr txBox="1"/>
          <p:nvPr/>
        </p:nvSpPr>
        <p:spPr>
          <a:xfrm>
            <a:off x="1213518" y="3341967"/>
            <a:ext cx="1028919"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通芯作成</a:t>
            </a:r>
          </a:p>
        </p:txBody>
      </p:sp>
      <p:sp>
        <p:nvSpPr>
          <p:cNvPr id="9" name="テキスト ボックス 16">
            <a:extLst>
              <a:ext uri="{FF2B5EF4-FFF2-40B4-BE49-F238E27FC236}">
                <a16:creationId xmlns:a16="http://schemas.microsoft.com/office/drawing/2014/main" id="{0B7C7A07-58DC-5F44-79E4-760C8794CAE8}"/>
              </a:ext>
            </a:extLst>
          </p:cNvPr>
          <p:cNvSpPr txBox="1"/>
          <p:nvPr/>
        </p:nvSpPr>
        <p:spPr>
          <a:xfrm>
            <a:off x="5473342" y="3338675"/>
            <a:ext cx="1245321"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レベル作成</a:t>
            </a:r>
          </a:p>
        </p:txBody>
      </p:sp>
      <p:sp>
        <p:nvSpPr>
          <p:cNvPr id="10" name="テキスト ボックス 25">
            <a:extLst>
              <a:ext uri="{FF2B5EF4-FFF2-40B4-BE49-F238E27FC236}">
                <a16:creationId xmlns:a16="http://schemas.microsoft.com/office/drawing/2014/main" id="{DD0ADEE1-8B15-0D38-DF69-94260D36C5CD}"/>
              </a:ext>
            </a:extLst>
          </p:cNvPr>
          <p:cNvSpPr txBox="1"/>
          <p:nvPr/>
        </p:nvSpPr>
        <p:spPr>
          <a:xfrm>
            <a:off x="912571" y="5997540"/>
            <a:ext cx="1630814"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直感的な通芯作成</a:t>
            </a:r>
          </a:p>
        </p:txBody>
      </p:sp>
      <p:sp>
        <p:nvSpPr>
          <p:cNvPr id="11" name="テキスト ボックス 26">
            <a:extLst>
              <a:ext uri="{FF2B5EF4-FFF2-40B4-BE49-F238E27FC236}">
                <a16:creationId xmlns:a16="http://schemas.microsoft.com/office/drawing/2014/main" id="{3F7830B5-6493-22B7-92BA-4BAE41B0C08B}"/>
              </a:ext>
            </a:extLst>
          </p:cNvPr>
          <p:cNvSpPr txBox="1"/>
          <p:nvPr/>
        </p:nvSpPr>
        <p:spPr>
          <a:xfrm>
            <a:off x="4892076" y="5997540"/>
            <a:ext cx="2348682"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各レベルの一括作成が可能</a:t>
            </a:r>
          </a:p>
        </p:txBody>
      </p:sp>
      <p:sp>
        <p:nvSpPr>
          <p:cNvPr id="12" name="テキスト ボックス 39">
            <a:extLst>
              <a:ext uri="{FF2B5EF4-FFF2-40B4-BE49-F238E27FC236}">
                <a16:creationId xmlns:a16="http://schemas.microsoft.com/office/drawing/2014/main" id="{91C51978-60C6-5891-9358-75651A83B65F}"/>
              </a:ext>
            </a:extLst>
          </p:cNvPr>
          <p:cNvSpPr txBox="1"/>
          <p:nvPr/>
        </p:nvSpPr>
        <p:spPr>
          <a:xfrm>
            <a:off x="9706886" y="3338675"/>
            <a:ext cx="1319881"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集計表編集</a:t>
            </a:r>
          </a:p>
        </p:txBody>
      </p:sp>
      <p:sp>
        <p:nvSpPr>
          <p:cNvPr id="13" name="テキスト ボックス 42">
            <a:extLst>
              <a:ext uri="{FF2B5EF4-FFF2-40B4-BE49-F238E27FC236}">
                <a16:creationId xmlns:a16="http://schemas.microsoft.com/office/drawing/2014/main" id="{D588E8BD-FAF7-BC45-960B-20279A4D63E6}"/>
              </a:ext>
            </a:extLst>
          </p:cNvPr>
          <p:cNvSpPr txBox="1"/>
          <p:nvPr/>
        </p:nvSpPr>
        <p:spPr>
          <a:xfrm>
            <a:off x="8885672" y="5997540"/>
            <a:ext cx="2962308"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行間の一括コピー、左のセル固定など</a:t>
            </a:r>
            <a:r>
              <a:rPr lang="en-US" sz="1200" b="0" i="0" u="none" strike="noStrike" kern="1200" cap="none" spc="0" baseline="0">
                <a:solidFill>
                  <a:srgbClr val="FFFFFF"/>
                </a:solidFill>
                <a:uFillTx/>
                <a:latin typeface="游ゴシック" pitchFamily="50"/>
                <a:ea typeface="游ゴシック" pitchFamily="50"/>
              </a:rPr>
              <a:t>Excel</a:t>
            </a:r>
            <a:r>
              <a:rPr lang="ja-JP" sz="1200" b="0" i="0" u="none" strike="noStrike" kern="1200" cap="none" spc="0" baseline="0">
                <a:solidFill>
                  <a:srgbClr val="FFFFFF"/>
                </a:solidFill>
                <a:uFillTx/>
                <a:latin typeface="游ゴシック" pitchFamily="50"/>
                <a:ea typeface="游ゴシック" pitchFamily="50"/>
              </a:rPr>
              <a:t>ライクな操作ができる</a:t>
            </a:r>
          </a:p>
        </p:txBody>
      </p:sp>
      <p:pic>
        <p:nvPicPr>
          <p:cNvPr id="14" name="図 2">
            <a:extLst>
              <a:ext uri="{FF2B5EF4-FFF2-40B4-BE49-F238E27FC236}">
                <a16:creationId xmlns:a16="http://schemas.microsoft.com/office/drawing/2014/main" id="{F36B3834-EF74-1F88-E6E5-0ED88109A450}"/>
              </a:ext>
            </a:extLst>
          </p:cNvPr>
          <p:cNvPicPr>
            <a:picLocks noChangeAspect="1"/>
          </p:cNvPicPr>
          <p:nvPr/>
        </p:nvPicPr>
        <p:blipFill>
          <a:blip r:embed="rId3"/>
          <a:srcRect l="56575" t="857" r="36945" b="1842"/>
          <a:stretch>
            <a:fillRect/>
          </a:stretch>
        </p:blipFill>
        <p:spPr>
          <a:xfrm>
            <a:off x="10069445" y="1533293"/>
            <a:ext cx="594753" cy="943267"/>
          </a:xfrm>
          <a:prstGeom prst="rect">
            <a:avLst/>
          </a:prstGeom>
          <a:noFill/>
          <a:ln cap="flat">
            <a:noFill/>
          </a:ln>
        </p:spPr>
      </p:pic>
      <p:pic>
        <p:nvPicPr>
          <p:cNvPr id="15" name="図 10">
            <a:extLst>
              <a:ext uri="{FF2B5EF4-FFF2-40B4-BE49-F238E27FC236}">
                <a16:creationId xmlns:a16="http://schemas.microsoft.com/office/drawing/2014/main" id="{70CA1588-7921-16DC-69EF-510B22723AC5}"/>
              </a:ext>
            </a:extLst>
          </p:cNvPr>
          <p:cNvPicPr>
            <a:picLocks noChangeAspect="1"/>
          </p:cNvPicPr>
          <p:nvPr/>
        </p:nvPicPr>
        <p:blipFill>
          <a:blip r:embed="rId4"/>
          <a:stretch>
            <a:fillRect/>
          </a:stretch>
        </p:blipFill>
        <p:spPr>
          <a:xfrm>
            <a:off x="360602" y="3771817"/>
            <a:ext cx="2734750" cy="2067394"/>
          </a:xfrm>
          <a:prstGeom prst="rect">
            <a:avLst/>
          </a:prstGeom>
          <a:noFill/>
          <a:ln cap="flat">
            <a:noFill/>
          </a:ln>
        </p:spPr>
      </p:pic>
      <p:pic>
        <p:nvPicPr>
          <p:cNvPr id="16" name="図 12">
            <a:extLst>
              <a:ext uri="{FF2B5EF4-FFF2-40B4-BE49-F238E27FC236}">
                <a16:creationId xmlns:a16="http://schemas.microsoft.com/office/drawing/2014/main" id="{C3874CEB-7CF6-8254-093C-36649FA96AD3}"/>
              </a:ext>
            </a:extLst>
          </p:cNvPr>
          <p:cNvPicPr>
            <a:picLocks noChangeAspect="1"/>
          </p:cNvPicPr>
          <p:nvPr/>
        </p:nvPicPr>
        <p:blipFill>
          <a:blip r:embed="rId5"/>
          <a:stretch>
            <a:fillRect/>
          </a:stretch>
        </p:blipFill>
        <p:spPr>
          <a:xfrm>
            <a:off x="4247259" y="3754681"/>
            <a:ext cx="3697476" cy="2083945"/>
          </a:xfrm>
          <a:prstGeom prst="rect">
            <a:avLst/>
          </a:prstGeom>
          <a:noFill/>
          <a:ln cap="flat">
            <a:noFill/>
          </a:ln>
        </p:spPr>
      </p:pic>
      <p:pic>
        <p:nvPicPr>
          <p:cNvPr id="17" name="図 14">
            <a:extLst>
              <a:ext uri="{FF2B5EF4-FFF2-40B4-BE49-F238E27FC236}">
                <a16:creationId xmlns:a16="http://schemas.microsoft.com/office/drawing/2014/main" id="{1A5498B3-8742-2DAB-DD5A-EC0A953D08CF}"/>
              </a:ext>
            </a:extLst>
          </p:cNvPr>
          <p:cNvPicPr>
            <a:picLocks noChangeAspect="1"/>
          </p:cNvPicPr>
          <p:nvPr/>
        </p:nvPicPr>
        <p:blipFill>
          <a:blip r:embed="rId6"/>
          <a:srcRect r="41040"/>
          <a:stretch>
            <a:fillRect/>
          </a:stretch>
        </p:blipFill>
        <p:spPr>
          <a:xfrm>
            <a:off x="8999451" y="3754681"/>
            <a:ext cx="2734750" cy="2083945"/>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EFF56D1E-3950-1B66-B497-1847EC17A139}"/>
              </a:ext>
            </a:extLst>
          </p:cNvPr>
          <p:cNvSpPr/>
          <p:nvPr/>
        </p:nvSpPr>
        <p:spPr>
          <a:xfrm>
            <a:off x="0" y="2797167"/>
            <a:ext cx="12191996" cy="4060832"/>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FA69032D-E3CC-1314-DE32-2D50FC7FD2C4}"/>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2BCD801E-B7E0-0617-7033-E95CF2F527BE}"/>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3538C055-B055-ABAC-AC9A-557EB92F8764}"/>
              </a:ext>
            </a:extLst>
          </p:cNvPr>
          <p:cNvSpPr txBox="1"/>
          <p:nvPr/>
        </p:nvSpPr>
        <p:spPr>
          <a:xfrm>
            <a:off x="2162336" y="261198"/>
            <a:ext cx="1512682"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7859300D-E7F9-910C-B879-44907AAFBA27}"/>
              </a:ext>
            </a:extLst>
          </p:cNvPr>
          <p:cNvSpPr txBox="1"/>
          <p:nvPr/>
        </p:nvSpPr>
        <p:spPr>
          <a:xfrm>
            <a:off x="168066" y="1428951"/>
            <a:ext cx="7573847"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業務効率化</a:t>
            </a:r>
            <a:r>
              <a:rPr lang="en-US" sz="1800" b="0" i="0" u="none" strike="noStrike" kern="1200" cap="none" spc="0" baseline="0">
                <a:solidFill>
                  <a:srgbClr val="333333"/>
                </a:solidFill>
                <a:uFillTx/>
                <a:latin typeface="游ゴシック" pitchFamily="50"/>
                <a:ea typeface="游ゴシック" pitchFamily="50"/>
              </a:rPr>
              <a:t>(Revit</a:t>
            </a:r>
            <a:r>
              <a:rPr lang="ja-JP" sz="1800" b="0" i="0" u="none" strike="noStrike" kern="1200" cap="none" spc="0" baseline="0">
                <a:solidFill>
                  <a:srgbClr val="333333"/>
                </a:solidFill>
                <a:uFillTx/>
                <a:latin typeface="游ゴシック" pitchFamily="50"/>
                <a:ea typeface="游ゴシック" pitchFamily="50"/>
              </a:rPr>
              <a:t>のみ</a:t>
            </a:r>
            <a:r>
              <a:rPr lang="en-US" sz="1800" b="0" i="0" u="none" strike="noStrike" kern="1200" cap="none" spc="0" baseline="0">
                <a:solidFill>
                  <a:srgbClr val="333333"/>
                </a:solidFill>
                <a:uFillTx/>
                <a:latin typeface="游ゴシック" pitchFamily="50"/>
                <a:ea typeface="游ゴシック" pitchFamily="50"/>
              </a:rPr>
              <a:t>)</a:t>
            </a:r>
            <a:r>
              <a:rPr lang="ja-JP" sz="1800" b="0" i="0" u="none" strike="noStrike" kern="1200" cap="none" spc="0" baseline="0">
                <a:solidFill>
                  <a:srgbClr val="333333"/>
                </a:solidFill>
                <a:uFillTx/>
                <a:latin typeface="游ゴシック" pitchFamily="50"/>
                <a:ea typeface="游ゴシック" pitchFamily="50"/>
              </a:rPr>
              <a:t>②　仕上関連登録・コピー機能</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333333"/>
                </a:solidFill>
                <a:uFillTx/>
                <a:latin typeface="游ゴシック" pitchFamily="50"/>
                <a:ea typeface="游ゴシック" pitchFamily="50"/>
              </a:rPr>
              <a:t>※Archicad</a:t>
            </a:r>
            <a:r>
              <a:rPr lang="ja-JP" sz="1800" b="0" i="0" u="none" strike="noStrike" kern="1200" cap="none" spc="0" baseline="0">
                <a:solidFill>
                  <a:srgbClr val="333333"/>
                </a:solidFill>
                <a:uFillTx/>
                <a:latin typeface="游ゴシック" pitchFamily="50"/>
                <a:ea typeface="游ゴシック" pitchFamily="50"/>
              </a:rPr>
              <a:t>でも近日中に類似機能をリリース予定</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外部仕上、内部仕上、建具標準仕様の登録やコピーが行えます。</a:t>
            </a:r>
            <a:endParaRPr lang="en-US" sz="1800" b="0" i="0" u="none" strike="noStrike" kern="1200" cap="none" spc="0" baseline="0">
              <a:solidFill>
                <a:srgbClr val="333333"/>
              </a:solidFill>
              <a:uFillTx/>
              <a:latin typeface="游ゴシック" pitchFamily="50"/>
              <a:ea typeface="游ゴシック" pitchFamily="50"/>
            </a:endParaRPr>
          </a:p>
        </p:txBody>
      </p:sp>
      <p:sp>
        <p:nvSpPr>
          <p:cNvPr id="7" name="テキスト ボックス 9">
            <a:extLst>
              <a:ext uri="{FF2B5EF4-FFF2-40B4-BE49-F238E27FC236}">
                <a16:creationId xmlns:a16="http://schemas.microsoft.com/office/drawing/2014/main" id="{609F6B5C-D4B3-26E3-DB59-72A43E43B1F4}"/>
              </a:ext>
            </a:extLst>
          </p:cNvPr>
          <p:cNvSpPr txBox="1"/>
          <p:nvPr/>
        </p:nvSpPr>
        <p:spPr>
          <a:xfrm>
            <a:off x="1478630" y="3259726"/>
            <a:ext cx="2047853"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建物外部仕上登録</a:t>
            </a:r>
          </a:p>
        </p:txBody>
      </p:sp>
      <p:sp>
        <p:nvSpPr>
          <p:cNvPr id="8" name="テキスト ボックス 16">
            <a:extLst>
              <a:ext uri="{FF2B5EF4-FFF2-40B4-BE49-F238E27FC236}">
                <a16:creationId xmlns:a16="http://schemas.microsoft.com/office/drawing/2014/main" id="{FDB2B9F3-3B9A-443B-FDFD-91AA011FD872}"/>
              </a:ext>
            </a:extLst>
          </p:cNvPr>
          <p:cNvSpPr txBox="1"/>
          <p:nvPr/>
        </p:nvSpPr>
        <p:spPr>
          <a:xfrm>
            <a:off x="6795930" y="3138138"/>
            <a:ext cx="3184955"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内部仕上標準仕様登録、コピー</a:t>
            </a:r>
            <a:endParaRPr lang="en-US" sz="16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建具標準仕様登録、コピー</a:t>
            </a:r>
          </a:p>
        </p:txBody>
      </p:sp>
      <p:sp>
        <p:nvSpPr>
          <p:cNvPr id="9" name="テキスト ボックス 25">
            <a:extLst>
              <a:ext uri="{FF2B5EF4-FFF2-40B4-BE49-F238E27FC236}">
                <a16:creationId xmlns:a16="http://schemas.microsoft.com/office/drawing/2014/main" id="{07758A6F-F55F-018C-11F3-A1F20F2A08FE}"/>
              </a:ext>
            </a:extLst>
          </p:cNvPr>
          <p:cNvSpPr txBox="1"/>
          <p:nvPr/>
        </p:nvSpPr>
        <p:spPr>
          <a:xfrm>
            <a:off x="661531" y="5997540"/>
            <a:ext cx="3704435"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マテリアル、集計表と連動し、</a:t>
            </a:r>
            <a:endParaRPr lang="en-US" sz="12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立面図への外部仕上表作成作業を効率化が可能</a:t>
            </a:r>
          </a:p>
        </p:txBody>
      </p:sp>
      <p:sp>
        <p:nvSpPr>
          <p:cNvPr id="10" name="テキスト ボックス 26">
            <a:extLst>
              <a:ext uri="{FF2B5EF4-FFF2-40B4-BE49-F238E27FC236}">
                <a16:creationId xmlns:a16="http://schemas.microsoft.com/office/drawing/2014/main" id="{00B5F2CE-8C3F-CF2A-4C46-1C1926FC6B00}"/>
              </a:ext>
            </a:extLst>
          </p:cNvPr>
          <p:cNvSpPr txBox="1"/>
          <p:nvPr/>
        </p:nvSpPr>
        <p:spPr>
          <a:xfrm>
            <a:off x="5131557" y="5997540"/>
            <a:ext cx="651369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各室、建具の標準仕様を登録後、その情報を他の部屋や建具を一式コピーすることが可能</a:t>
            </a:r>
            <a:endParaRPr lang="en-US" sz="12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よく採用する仕様を予め登録しておくことで、情報入力の作業時間短縮ができる</a:t>
            </a:r>
          </a:p>
        </p:txBody>
      </p:sp>
      <p:pic>
        <p:nvPicPr>
          <p:cNvPr id="11" name="図 2">
            <a:extLst>
              <a:ext uri="{FF2B5EF4-FFF2-40B4-BE49-F238E27FC236}">
                <a16:creationId xmlns:a16="http://schemas.microsoft.com/office/drawing/2014/main" id="{2926FB56-C666-1D21-B2DD-438AC4F8549E}"/>
              </a:ext>
            </a:extLst>
          </p:cNvPr>
          <p:cNvPicPr>
            <a:picLocks noChangeAspect="1"/>
          </p:cNvPicPr>
          <p:nvPr/>
        </p:nvPicPr>
        <p:blipFill>
          <a:blip r:embed="rId3"/>
          <a:srcRect l="62780" t="857" r="-50" b="1842"/>
          <a:stretch>
            <a:fillRect/>
          </a:stretch>
        </p:blipFill>
        <p:spPr>
          <a:xfrm>
            <a:off x="7918749" y="1474378"/>
            <a:ext cx="3420715" cy="943267"/>
          </a:xfrm>
          <a:prstGeom prst="rect">
            <a:avLst/>
          </a:prstGeom>
          <a:noFill/>
          <a:ln cap="flat">
            <a:noFill/>
          </a:ln>
        </p:spPr>
      </p:pic>
      <p:pic>
        <p:nvPicPr>
          <p:cNvPr id="12" name="図 10">
            <a:extLst>
              <a:ext uri="{FF2B5EF4-FFF2-40B4-BE49-F238E27FC236}">
                <a16:creationId xmlns:a16="http://schemas.microsoft.com/office/drawing/2014/main" id="{3232DBAC-312A-C8E4-3816-65E6D316869B}"/>
              </a:ext>
            </a:extLst>
          </p:cNvPr>
          <p:cNvPicPr>
            <a:picLocks noChangeAspect="1"/>
          </p:cNvPicPr>
          <p:nvPr/>
        </p:nvPicPr>
        <p:blipFill>
          <a:blip r:embed="rId4"/>
          <a:stretch>
            <a:fillRect/>
          </a:stretch>
        </p:blipFill>
        <p:spPr>
          <a:xfrm>
            <a:off x="639147" y="3722915"/>
            <a:ext cx="3726810" cy="2168399"/>
          </a:xfrm>
          <a:prstGeom prst="rect">
            <a:avLst/>
          </a:prstGeom>
          <a:noFill/>
          <a:ln cap="flat">
            <a:noFill/>
          </a:ln>
        </p:spPr>
      </p:pic>
      <p:pic>
        <p:nvPicPr>
          <p:cNvPr id="13" name="図 12">
            <a:extLst>
              <a:ext uri="{FF2B5EF4-FFF2-40B4-BE49-F238E27FC236}">
                <a16:creationId xmlns:a16="http://schemas.microsoft.com/office/drawing/2014/main" id="{42E693D4-8BA1-3B29-3679-87EB361B0BC2}"/>
              </a:ext>
            </a:extLst>
          </p:cNvPr>
          <p:cNvPicPr>
            <a:picLocks noChangeAspect="1"/>
          </p:cNvPicPr>
          <p:nvPr/>
        </p:nvPicPr>
        <p:blipFill>
          <a:blip r:embed="rId5"/>
          <a:stretch>
            <a:fillRect/>
          </a:stretch>
        </p:blipFill>
        <p:spPr>
          <a:xfrm>
            <a:off x="5558518" y="3750640"/>
            <a:ext cx="5370737" cy="2140674"/>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正方形/長方形 28">
            <a:extLst>
              <a:ext uri="{FF2B5EF4-FFF2-40B4-BE49-F238E27FC236}">
                <a16:creationId xmlns:a16="http://schemas.microsoft.com/office/drawing/2014/main" id="{F990B575-135C-BA3B-DFD7-52FE3D67C4D1}"/>
              </a:ext>
            </a:extLst>
          </p:cNvPr>
          <p:cNvSpPr/>
          <p:nvPr/>
        </p:nvSpPr>
        <p:spPr>
          <a:xfrm>
            <a:off x="0" y="2797167"/>
            <a:ext cx="12191996" cy="4060832"/>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sp>
        <p:nvSpPr>
          <p:cNvPr id="3" name="正方形/長方形 3">
            <a:extLst>
              <a:ext uri="{FF2B5EF4-FFF2-40B4-BE49-F238E27FC236}">
                <a16:creationId xmlns:a16="http://schemas.microsoft.com/office/drawing/2014/main" id="{2B928CEE-E439-90E7-55C0-4EFC68F7F9CD}"/>
              </a:ext>
            </a:extLst>
          </p:cNvPr>
          <p:cNvSpPr/>
          <p:nvPr/>
        </p:nvSpPr>
        <p:spPr>
          <a:xfrm>
            <a:off x="0" y="0"/>
            <a:ext cx="12191996" cy="984068"/>
          </a:xfrm>
          <a:prstGeom prst="rect">
            <a:avLst/>
          </a:prstGeom>
          <a:solidFill>
            <a:srgbClr val="333333"/>
          </a:solidFill>
          <a:ln w="12701" cap="flat">
            <a:solidFill>
              <a:srgbClr val="172C5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游ゴシック"/>
              <a:ea typeface="游ゴシック" pitchFamily="34"/>
            </a:endParaRPr>
          </a:p>
        </p:txBody>
      </p:sp>
      <p:pic>
        <p:nvPicPr>
          <p:cNvPr id="4" name="図 5" descr="アイコン が含まれている画像&#10;&#10;自動的に生成された説明">
            <a:extLst>
              <a:ext uri="{FF2B5EF4-FFF2-40B4-BE49-F238E27FC236}">
                <a16:creationId xmlns:a16="http://schemas.microsoft.com/office/drawing/2014/main" id="{B8264AC5-4036-3952-3CA0-2475F1ECB929}"/>
              </a:ext>
            </a:extLst>
          </p:cNvPr>
          <p:cNvPicPr>
            <a:picLocks noChangeAspect="1"/>
          </p:cNvPicPr>
          <p:nvPr/>
        </p:nvPicPr>
        <p:blipFill>
          <a:blip r:embed="rId2"/>
          <a:stretch>
            <a:fillRect/>
          </a:stretch>
        </p:blipFill>
        <p:spPr>
          <a:xfrm>
            <a:off x="168066" y="341372"/>
            <a:ext cx="1826193" cy="307503"/>
          </a:xfrm>
          <a:prstGeom prst="rect">
            <a:avLst/>
          </a:prstGeom>
          <a:noFill/>
          <a:ln cap="flat">
            <a:noFill/>
          </a:ln>
        </p:spPr>
      </p:pic>
      <p:sp>
        <p:nvSpPr>
          <p:cNvPr id="5" name="テキスト ボックス 1">
            <a:extLst>
              <a:ext uri="{FF2B5EF4-FFF2-40B4-BE49-F238E27FC236}">
                <a16:creationId xmlns:a16="http://schemas.microsoft.com/office/drawing/2014/main" id="{85B248CE-2D82-AF61-1E71-2630F2200A34}"/>
              </a:ext>
            </a:extLst>
          </p:cNvPr>
          <p:cNvSpPr txBox="1"/>
          <p:nvPr/>
        </p:nvSpPr>
        <p:spPr>
          <a:xfrm>
            <a:off x="2162336" y="261198"/>
            <a:ext cx="1512682"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2400" b="0" i="0" u="none" strike="noStrike" kern="1200" cap="none" spc="0" baseline="0">
                <a:solidFill>
                  <a:srgbClr val="FFFFFF"/>
                </a:solidFill>
                <a:uFillTx/>
                <a:latin typeface="游ゴシック" pitchFamily="50"/>
                <a:ea typeface="游ゴシック" pitchFamily="50"/>
              </a:rPr>
              <a:t>機能紹介</a:t>
            </a:r>
          </a:p>
        </p:txBody>
      </p:sp>
      <p:sp>
        <p:nvSpPr>
          <p:cNvPr id="6" name="テキスト ボックス 8">
            <a:extLst>
              <a:ext uri="{FF2B5EF4-FFF2-40B4-BE49-F238E27FC236}">
                <a16:creationId xmlns:a16="http://schemas.microsoft.com/office/drawing/2014/main" id="{5D78A86B-C40F-FEBE-9566-A49FDBE1E59B}"/>
              </a:ext>
            </a:extLst>
          </p:cNvPr>
          <p:cNvSpPr txBox="1"/>
          <p:nvPr/>
        </p:nvSpPr>
        <p:spPr>
          <a:xfrm>
            <a:off x="168066" y="1428951"/>
            <a:ext cx="7338718"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業務効率化</a:t>
            </a:r>
            <a:r>
              <a:rPr lang="en-US" sz="1800" b="0" i="0" u="none" strike="noStrike" kern="1200" cap="none" spc="0" baseline="0">
                <a:solidFill>
                  <a:srgbClr val="333333"/>
                </a:solidFill>
                <a:uFillTx/>
                <a:latin typeface="游ゴシック" pitchFamily="50"/>
                <a:ea typeface="游ゴシック" pitchFamily="50"/>
              </a:rPr>
              <a:t>(Revit</a:t>
            </a:r>
            <a:r>
              <a:rPr lang="ja-JP" sz="1800" b="0" i="0" u="none" strike="noStrike" kern="1200" cap="none" spc="0" baseline="0">
                <a:solidFill>
                  <a:srgbClr val="333333"/>
                </a:solidFill>
                <a:uFillTx/>
                <a:latin typeface="游ゴシック" pitchFamily="50"/>
                <a:ea typeface="游ゴシック" pitchFamily="50"/>
              </a:rPr>
              <a:t>のみ</a:t>
            </a:r>
            <a:r>
              <a:rPr lang="en-US" sz="1800" b="0" i="0" u="none" strike="noStrike" kern="1200" cap="none" spc="0" baseline="0">
                <a:solidFill>
                  <a:srgbClr val="333333"/>
                </a:solidFill>
                <a:uFillTx/>
                <a:latin typeface="游ゴシック" pitchFamily="50"/>
                <a:ea typeface="游ゴシック" pitchFamily="50"/>
              </a:rPr>
              <a:t>)</a:t>
            </a:r>
            <a:r>
              <a:rPr lang="ja-JP" sz="1800" b="0" i="0" u="none" strike="noStrike" kern="1200" cap="none" spc="0" baseline="0">
                <a:solidFill>
                  <a:srgbClr val="333333"/>
                </a:solidFill>
                <a:uFillTx/>
                <a:latin typeface="游ゴシック" pitchFamily="50"/>
                <a:ea typeface="游ゴシック" pitchFamily="50"/>
              </a:rPr>
              <a:t>③　構造自動作成機能</a:t>
            </a: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333333"/>
              </a:solidFill>
              <a:uFillTx/>
              <a:latin typeface="游ゴシック" pitchFamily="50"/>
              <a:ea typeface="游ゴシック" pitchFamily="5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800" b="0" i="0" u="none" strike="noStrike" kern="1200" cap="none" spc="0" baseline="0">
                <a:solidFill>
                  <a:srgbClr val="333333"/>
                </a:solidFill>
                <a:uFillTx/>
                <a:latin typeface="游ゴシック" pitchFamily="50"/>
                <a:ea typeface="游ゴシック" pitchFamily="50"/>
              </a:rPr>
              <a:t>設計の初期段階に構造モデルを必要とする場合に簡易的に作成できる</a:t>
            </a:r>
            <a:endParaRPr lang="en-US" sz="1800" b="0" i="0" u="none" strike="noStrike" kern="1200" cap="none" spc="0" baseline="0">
              <a:solidFill>
                <a:srgbClr val="333333"/>
              </a:solidFill>
              <a:uFillTx/>
              <a:latin typeface="游ゴシック" pitchFamily="50"/>
              <a:ea typeface="游ゴシック" pitchFamily="50"/>
            </a:endParaRPr>
          </a:p>
        </p:txBody>
      </p:sp>
      <p:sp>
        <p:nvSpPr>
          <p:cNvPr id="7" name="テキスト ボックス 9">
            <a:extLst>
              <a:ext uri="{FF2B5EF4-FFF2-40B4-BE49-F238E27FC236}">
                <a16:creationId xmlns:a16="http://schemas.microsoft.com/office/drawing/2014/main" id="{F0B2F436-AF7E-C524-85DC-0EAA4CA3930F}"/>
              </a:ext>
            </a:extLst>
          </p:cNvPr>
          <p:cNvSpPr txBox="1"/>
          <p:nvPr/>
        </p:nvSpPr>
        <p:spPr>
          <a:xfrm>
            <a:off x="1478630" y="3259726"/>
            <a:ext cx="2047853" cy="338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FFFF"/>
                </a:solidFill>
                <a:uFillTx/>
                <a:latin typeface="游ゴシック" pitchFamily="50"/>
                <a:ea typeface="游ゴシック" pitchFamily="50"/>
              </a:rPr>
              <a:t>構造自動作成機能</a:t>
            </a:r>
            <a:r>
              <a:rPr lang="en-US" sz="1600" b="0" i="0" u="none" strike="noStrike" kern="1200" cap="none" spc="0" baseline="0">
                <a:solidFill>
                  <a:srgbClr val="FFFFFF"/>
                </a:solidFill>
                <a:uFillTx/>
                <a:latin typeface="游ゴシック" pitchFamily="50"/>
                <a:ea typeface="游ゴシック" pitchFamily="50"/>
              </a:rPr>
              <a:t>UI</a:t>
            </a:r>
          </a:p>
        </p:txBody>
      </p:sp>
      <p:sp>
        <p:nvSpPr>
          <p:cNvPr id="8" name="テキスト ボックス 26">
            <a:extLst>
              <a:ext uri="{FF2B5EF4-FFF2-40B4-BE49-F238E27FC236}">
                <a16:creationId xmlns:a16="http://schemas.microsoft.com/office/drawing/2014/main" id="{45466D1F-7C47-A29C-0AD2-88791C6E651B}"/>
              </a:ext>
            </a:extLst>
          </p:cNvPr>
          <p:cNvSpPr txBox="1"/>
          <p:nvPr/>
        </p:nvSpPr>
        <p:spPr>
          <a:xfrm>
            <a:off x="5131557" y="5997540"/>
            <a:ext cx="6513691"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游ゴシック" pitchFamily="50"/>
                <a:ea typeface="游ゴシック" pitchFamily="50"/>
              </a:rPr>
              <a:t>RC</a:t>
            </a:r>
            <a:r>
              <a:rPr lang="ja-JP" sz="1200" b="0" i="0" u="none" strike="noStrike" kern="1200" cap="none" spc="0" baseline="0">
                <a:solidFill>
                  <a:srgbClr val="FFFFFF"/>
                </a:solidFill>
                <a:uFillTx/>
                <a:latin typeface="游ゴシック" pitchFamily="50"/>
                <a:ea typeface="游ゴシック" pitchFamily="50"/>
              </a:rPr>
              <a:t>造、</a:t>
            </a:r>
            <a:r>
              <a:rPr lang="en-US" sz="1200" b="0" i="0" u="none" strike="noStrike" kern="1200" cap="none" spc="0" baseline="0">
                <a:solidFill>
                  <a:srgbClr val="FFFFFF"/>
                </a:solidFill>
                <a:uFillTx/>
                <a:latin typeface="游ゴシック" pitchFamily="50"/>
                <a:ea typeface="游ゴシック" pitchFamily="50"/>
              </a:rPr>
              <a:t>S</a:t>
            </a:r>
            <a:r>
              <a:rPr lang="ja-JP" sz="1200" b="0" i="0" u="none" strike="noStrike" kern="1200" cap="none" spc="0" baseline="0">
                <a:solidFill>
                  <a:srgbClr val="FFFFFF"/>
                </a:solidFill>
                <a:uFillTx/>
                <a:latin typeface="游ゴシック" pitchFamily="50"/>
                <a:ea typeface="游ゴシック" pitchFamily="50"/>
              </a:rPr>
              <a:t>造を選択後、作成したいレベルを選択後、</a:t>
            </a:r>
            <a:endParaRPr lang="en-US" sz="1200" b="0" i="0" u="none" strike="noStrike" kern="1200" cap="none" spc="0" baseline="0">
              <a:solidFill>
                <a:srgbClr val="FFFFFF"/>
              </a:solidFill>
              <a:uFillTx/>
              <a:latin typeface="游ゴシック" pitchFamily="50"/>
              <a:ea typeface="游ゴシック" pitchFamily="5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200" b="0" i="0" u="none" strike="noStrike" kern="1200" cap="none" spc="0" baseline="0">
                <a:solidFill>
                  <a:srgbClr val="FFFFFF"/>
                </a:solidFill>
                <a:uFillTx/>
                <a:latin typeface="游ゴシック" pitchFamily="50"/>
                <a:ea typeface="游ゴシック" pitchFamily="50"/>
              </a:rPr>
              <a:t>構造モデルを自動的に作成できる機能となっています。</a:t>
            </a:r>
          </a:p>
        </p:txBody>
      </p:sp>
      <p:sp>
        <p:nvSpPr>
          <p:cNvPr id="9" name="テキスト ボックス 4">
            <a:extLst>
              <a:ext uri="{FF2B5EF4-FFF2-40B4-BE49-F238E27FC236}">
                <a16:creationId xmlns:a16="http://schemas.microsoft.com/office/drawing/2014/main" id="{34AFA256-EBA4-7155-8FC1-36C03BED2AB5}"/>
              </a:ext>
            </a:extLst>
          </p:cNvPr>
          <p:cNvSpPr txBox="1"/>
          <p:nvPr/>
        </p:nvSpPr>
        <p:spPr>
          <a:xfrm>
            <a:off x="4761765" y="4165384"/>
            <a:ext cx="2047853" cy="338556"/>
          </a:xfrm>
          <a:prstGeom prst="rect">
            <a:avLst/>
          </a:prstGeom>
          <a:solidFill>
            <a:srgbClr val="FFFFFF"/>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ja-JP" sz="1600" b="0" i="0" u="none" strike="noStrike" kern="1200" cap="none" spc="0" baseline="0">
                <a:solidFill>
                  <a:srgbClr val="FF0000"/>
                </a:solidFill>
                <a:uFillTx/>
                <a:latin typeface="游ゴシック" pitchFamily="50"/>
                <a:ea typeface="游ゴシック" pitchFamily="50"/>
              </a:rPr>
              <a:t>近日中公開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810</Words>
  <Application>Microsoft Office PowerPoint</Application>
  <PresentationFormat>ワイド画面</PresentationFormat>
  <Paragraphs>123</Paragraphs>
  <Slides>11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ケネディ 直美</dc:creator>
  <cp:lastModifiedBy>菜摘 久原</cp:lastModifiedBy>
  <cp:revision>5</cp:revision>
  <cp:lastPrinted>2023-11-25T03:58:41Z</cp:lastPrinted>
  <dcterms:created xsi:type="dcterms:W3CDTF">2023-11-25T00:24:44Z</dcterms:created>
  <dcterms:modified xsi:type="dcterms:W3CDTF">2024-03-06T03:44:17Z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0x0101005E54362B0EEF444A8933F1E50631D7FD</vt:lpwstr>
  </property>
</Properties>
</file>